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0" r:id="rId4"/>
    <p:sldMasterId id="214748369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5143500" cx="9144000"/>
  <p:notesSz cx="6858000" cy="9144000"/>
  <p:embeddedFontLst>
    <p:embeddedFont>
      <p:font typeface="Roboto Slab Light"/>
      <p:regular r:id="rId38"/>
      <p:bold r:id="rId39"/>
    </p:embeddedFont>
    <p:embeddedFont>
      <p:font typeface="Sniglet"/>
      <p:regular r:id="rId40"/>
    </p:embeddedFont>
    <p:embeddedFont>
      <p:font typeface="Englebert"/>
      <p:regular r:id="rId41"/>
    </p:embeddedFont>
    <p:embeddedFont>
      <p:font typeface="Catamaran"/>
      <p:regular r:id="rId42"/>
      <p:bold r:id="rId43"/>
    </p:embeddedFont>
    <p:embeddedFont>
      <p:font typeface="Staatliches"/>
      <p:regular r:id="rId44"/>
    </p:embeddedFont>
    <p:embeddedFont>
      <p:font typeface="Oswald Light"/>
      <p:regular r:id="rId45"/>
      <p:bold r:id="rId46"/>
    </p:embeddedFont>
    <p:embeddedFont>
      <p:font typeface="Fira Sans Extra Condensed Medium"/>
      <p:regular r:id="rId47"/>
      <p:bold r:id="rId48"/>
      <p:italic r:id="rId49"/>
      <p:boldItalic r:id="rId50"/>
    </p:embeddedFont>
    <p:embeddedFont>
      <p:font typeface="Roboto Condensed"/>
      <p:regular r:id="rId51"/>
      <p:bold r:id="rId52"/>
      <p:italic r:id="rId53"/>
      <p:boldItalic r:id="rId54"/>
    </p:embeddedFont>
    <p:embeddedFont>
      <p:font typeface="Oswald SemiBold"/>
      <p:regular r:id="rId55"/>
      <p:bold r:id="rId56"/>
    </p:embeddedFont>
    <p:embeddedFont>
      <p:font typeface="Zilla Slab"/>
      <p:regular r:id="rId57"/>
      <p:bold r:id="rId58"/>
      <p:italic r:id="rId59"/>
    </p:embeddedFont>
    <p:embeddedFont>
      <p:font typeface="Zilla Slab Light"/>
      <p:bold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niglet-regular.fntdata"/><Relationship Id="rId42" Type="http://schemas.openxmlformats.org/officeDocument/2006/relationships/font" Target="fonts/Catamaran-regular.fntdata"/><Relationship Id="rId41" Type="http://schemas.openxmlformats.org/officeDocument/2006/relationships/font" Target="fonts/Englebert-regular.fntdata"/><Relationship Id="rId44" Type="http://schemas.openxmlformats.org/officeDocument/2006/relationships/font" Target="fonts/Staatliches-regular.fntdata"/><Relationship Id="rId43" Type="http://schemas.openxmlformats.org/officeDocument/2006/relationships/font" Target="fonts/Catamaran-bold.fntdata"/><Relationship Id="rId46" Type="http://schemas.openxmlformats.org/officeDocument/2006/relationships/font" Target="fonts/OswaldLight-bold.fntdata"/><Relationship Id="rId45" Type="http://schemas.openxmlformats.org/officeDocument/2006/relationships/font" Target="fonts/OswaldLight-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FiraSansExtraCondensedMedium-bold.fntdata"/><Relationship Id="rId47" Type="http://schemas.openxmlformats.org/officeDocument/2006/relationships/font" Target="fonts/FiraSansExtraCondensedMedium-regular.fntdata"/><Relationship Id="rId49" Type="http://schemas.openxmlformats.org/officeDocument/2006/relationships/font" Target="fonts/FiraSansExtraCondensedMedium-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RobotoSlabLight-bold.fntdata"/><Relationship Id="rId38" Type="http://schemas.openxmlformats.org/officeDocument/2006/relationships/font" Target="fonts/RobotoSlabLight-regular.fntdata"/><Relationship Id="rId61" Type="http://schemas.openxmlformats.org/officeDocument/2006/relationships/font" Target="fonts/ZillaSlabLight-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ZillaSlabLight-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Condensed-regular.fntdata"/><Relationship Id="rId50" Type="http://schemas.openxmlformats.org/officeDocument/2006/relationships/font" Target="fonts/FiraSansExtraCondensedMedium-boldItalic.fntdata"/><Relationship Id="rId53" Type="http://schemas.openxmlformats.org/officeDocument/2006/relationships/font" Target="fonts/RobotoCondensed-italic.fntdata"/><Relationship Id="rId52" Type="http://schemas.openxmlformats.org/officeDocument/2006/relationships/font" Target="fonts/RobotoCondensed-bold.fntdata"/><Relationship Id="rId11" Type="http://schemas.openxmlformats.org/officeDocument/2006/relationships/slide" Target="slides/slide5.xml"/><Relationship Id="rId55" Type="http://schemas.openxmlformats.org/officeDocument/2006/relationships/font" Target="fonts/OswaldSemiBold-regular.fntdata"/><Relationship Id="rId10" Type="http://schemas.openxmlformats.org/officeDocument/2006/relationships/slide" Target="slides/slide4.xml"/><Relationship Id="rId54" Type="http://schemas.openxmlformats.org/officeDocument/2006/relationships/font" Target="fonts/RobotoCondensed-boldItalic.fntdata"/><Relationship Id="rId13" Type="http://schemas.openxmlformats.org/officeDocument/2006/relationships/slide" Target="slides/slide7.xml"/><Relationship Id="rId57" Type="http://schemas.openxmlformats.org/officeDocument/2006/relationships/font" Target="fonts/ZillaSlab-regular.fntdata"/><Relationship Id="rId12" Type="http://schemas.openxmlformats.org/officeDocument/2006/relationships/slide" Target="slides/slide6.xml"/><Relationship Id="rId56" Type="http://schemas.openxmlformats.org/officeDocument/2006/relationships/font" Target="fonts/OswaldSemiBold-bold.fntdata"/><Relationship Id="rId15" Type="http://schemas.openxmlformats.org/officeDocument/2006/relationships/slide" Target="slides/slide9.xml"/><Relationship Id="rId59" Type="http://schemas.openxmlformats.org/officeDocument/2006/relationships/font" Target="fonts/ZillaSlab-italic.fntdata"/><Relationship Id="rId14" Type="http://schemas.openxmlformats.org/officeDocument/2006/relationships/slide" Target="slides/slide8.xml"/><Relationship Id="rId58" Type="http://schemas.openxmlformats.org/officeDocument/2006/relationships/font" Target="fonts/ZillaSlab-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84879971a5_0_7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84879971a5_0_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529909df6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529909df68_0_6:notes"/>
          <p:cNvSpPr/>
          <p:nvPr>
            <p:ph idx="2" type="sldImg"/>
          </p:nvPr>
        </p:nvSpPr>
        <p:spPr>
          <a:xfrm>
            <a:off x="288799" y="685800"/>
            <a:ext cx="628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51f153c640_0_1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51f153c640_0_1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51f153c640_0_1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51f153c640_0_1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51f153c640_0_1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51f153c640_0_1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1e3b8527b98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1e3b8527b98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e3b8527b98_0_1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Clr>
                <a:schemeClr val="dk1"/>
              </a:buClr>
              <a:buSzPts val="1100"/>
              <a:buNone/>
            </a:pPr>
            <a:r>
              <a:rPr b="0" i="0" lang="en" sz="1200" u="none" cap="none" strike="noStrike">
                <a:solidFill>
                  <a:schemeClr val="dk1"/>
                </a:solidFill>
                <a:latin typeface="Calibri"/>
                <a:ea typeface="Calibri"/>
                <a:cs typeface="Calibri"/>
                <a:sym typeface="Calibri"/>
              </a:rPr>
              <a:t>The CASEL 5 can be taught and applied at various developmental stages from childhood to adulthood and across diverse cultural contexts. Many school districts, states, and countries have used the CASEL 5 to establish preschool to high school learning standards and competencies that articulate what students should know and be able to do for academic success, school and civic engagement, health and wellness, and fulfilling careers. </a:t>
            </a:r>
            <a:endParaRPr>
              <a:solidFill>
                <a:schemeClr val="dk1"/>
              </a:solidFill>
            </a:endParaRPr>
          </a:p>
          <a:p>
            <a:pPr indent="-228600" lvl="0" marL="457200" rtl="0" algn="l">
              <a:lnSpc>
                <a:spcPct val="100000"/>
              </a:lnSpc>
              <a:spcBef>
                <a:spcPts val="0"/>
              </a:spcBef>
              <a:spcAft>
                <a:spcPts val="0"/>
              </a:spcAft>
              <a:buClr>
                <a:schemeClr val="dk1"/>
              </a:buClr>
              <a:buSzPts val="1100"/>
              <a:buNone/>
            </a:pPr>
            <a:r>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Updated descriptions of competencies and added additional bulleted examples to reflect the growing research and more inclusive understanding of competence development and SEL as a lever for equity and excellence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Includes attention to children, adolescents, and adults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Note that bullets are examples not exhaustive</a:t>
            </a:r>
            <a:endParaRPr>
              <a:solidFill>
                <a:schemeClr val="dk1"/>
              </a:solidFill>
            </a:endParaRPr>
          </a:p>
          <a:p>
            <a:pPr indent="0" lvl="0" marL="0" rtl="0" algn="l">
              <a:lnSpc>
                <a:spcPct val="100000"/>
              </a:lnSpc>
              <a:spcBef>
                <a:spcPts val="0"/>
              </a:spcBef>
              <a:spcAft>
                <a:spcPts val="0"/>
              </a:spcAft>
              <a:buSzPts val="1400"/>
              <a:buNone/>
            </a:pPr>
            <a:r>
              <a:t/>
            </a:r>
            <a:endParaRPr/>
          </a:p>
        </p:txBody>
      </p:sp>
      <p:sp>
        <p:nvSpPr>
          <p:cNvPr id="309" name="Google Shape;309;g1e3b8527b98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51f153c64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51f153c64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51f153c640_0_17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51f153c640_0_17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51f153c640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51f153c640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51f153c640_0_6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51f153c640_0_6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51f153c640_0_15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51f153c640_0_1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51f153c640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251f153c640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51f153c640_0_8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51f153c640_0_8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e3b8527b98_0_15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
                <a:solidFill>
                  <a:schemeClr val="dk1"/>
                </a:solidFill>
              </a:rPr>
              <a:t>Social Awareness: which includes how we understand diverse social norms, including unjust ones, and understand the systemic influences on our behaviors</a:t>
            </a:r>
            <a:endParaRPr>
              <a:solidFill>
                <a:schemeClr val="dk1"/>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14" name="Google Shape;414;g1e3b8527b98_0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84879971a5_0_10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84879971a5_0_1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84879971a5_0_8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84879971a5_0_8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51f153c640_0_18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251f153c640_0_18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51f153c640_0_20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251f153c640_0_20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51f153c640_0_2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251f153c640_0_2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1e3b8527b98_0_16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
                <a:solidFill>
                  <a:schemeClr val="dk1"/>
                </a:solidFill>
              </a:rPr>
              <a:t>Relationship skills: which includes how we demonstrate cultural competency and stand up for the rights of others </a:t>
            </a:r>
            <a:endParaRPr>
              <a:solidFill>
                <a:schemeClr val="dk1"/>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Collaborating</a:t>
            </a:r>
            <a:endParaRPr/>
          </a:p>
          <a:p>
            <a:pPr indent="0" lvl="0" marL="0" rtl="0" algn="l">
              <a:lnSpc>
                <a:spcPct val="100000"/>
              </a:lnSpc>
              <a:spcBef>
                <a:spcPts val="0"/>
              </a:spcBef>
              <a:spcAft>
                <a:spcPts val="0"/>
              </a:spcAft>
              <a:buSzPts val="1400"/>
              <a:buNone/>
            </a:pPr>
            <a:r>
              <a:rPr lang="en"/>
              <a:t>Good relationships</a:t>
            </a:r>
            <a:endParaRPr/>
          </a:p>
          <a:p>
            <a:pPr indent="0" lvl="0" marL="0" rtl="0" algn="l">
              <a:lnSpc>
                <a:spcPct val="100000"/>
              </a:lnSpc>
              <a:spcBef>
                <a:spcPts val="0"/>
              </a:spcBef>
              <a:spcAft>
                <a:spcPts val="0"/>
              </a:spcAft>
              <a:buSzPts val="1400"/>
              <a:buNone/>
            </a:pPr>
            <a:r>
              <a:rPr lang="en"/>
              <a:t>Managing conflict</a:t>
            </a:r>
            <a:endParaRPr/>
          </a:p>
          <a:p>
            <a:pPr indent="0" lvl="0" marL="0" rtl="0" algn="l">
              <a:lnSpc>
                <a:spcPct val="100000"/>
              </a:lnSpc>
              <a:spcBef>
                <a:spcPts val="0"/>
              </a:spcBef>
              <a:spcAft>
                <a:spcPts val="0"/>
              </a:spcAft>
              <a:buSzPts val="1400"/>
              <a:buNone/>
            </a:pPr>
            <a:r>
              <a:rPr lang="en"/>
              <a:t>Showing leadership</a:t>
            </a:r>
            <a:endParaRPr/>
          </a:p>
          <a:p>
            <a:pPr indent="0" lvl="0" marL="0" rtl="0" algn="l">
              <a:lnSpc>
                <a:spcPct val="100000"/>
              </a:lnSpc>
              <a:spcBef>
                <a:spcPts val="0"/>
              </a:spcBef>
              <a:spcAft>
                <a:spcPts val="0"/>
              </a:spcAft>
              <a:buSzPts val="1400"/>
              <a:buNone/>
            </a:pPr>
            <a:r>
              <a:rPr lang="en"/>
              <a:t>seeking/offering help</a:t>
            </a:r>
            <a:endParaRPr/>
          </a:p>
          <a:p>
            <a:pPr indent="0" lvl="0" marL="0" rtl="0" algn="l">
              <a:lnSpc>
                <a:spcPct val="100000"/>
              </a:lnSpc>
              <a:spcBef>
                <a:spcPts val="0"/>
              </a:spcBef>
              <a:spcAft>
                <a:spcPts val="0"/>
              </a:spcAft>
              <a:buSzPts val="1400"/>
              <a:buNone/>
            </a:pPr>
            <a:r>
              <a:rPr lang="en"/>
              <a:t>Standing up for rights of others</a:t>
            </a:r>
            <a:endParaRPr/>
          </a:p>
        </p:txBody>
      </p:sp>
      <p:sp>
        <p:nvSpPr>
          <p:cNvPr id="684" name="Google Shape;684;g1e3b8527b98_0_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1e3b8527b9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1e3b8527b9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51f153c640_0_1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51f153c640_0_1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51f153c640_0_1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251f153c640_0_1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51f153c640_0_2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251f153c640_0_2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529909df6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529909df6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529909df68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529909df68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529909df68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529909df68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52aa6fe8a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52aa6fe8a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529909df68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529909df68_0_90:notes"/>
          <p:cNvSpPr/>
          <p:nvPr>
            <p:ph idx="2" type="sldImg"/>
          </p:nvPr>
        </p:nvSpPr>
        <p:spPr>
          <a:xfrm>
            <a:off x="288799" y="685800"/>
            <a:ext cx="628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529909df68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529909df68_0_93:notes"/>
          <p:cNvSpPr/>
          <p:nvPr>
            <p:ph idx="2" type="sldImg"/>
          </p:nvPr>
        </p:nvSpPr>
        <p:spPr>
          <a:xfrm>
            <a:off x="288799" y="685800"/>
            <a:ext cx="628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2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TLE OPENING" type="title">
  <p:cSld name="TITLE">
    <p:bg>
      <p:bgPr>
        <a:solidFill>
          <a:srgbClr val="AFA8D0"/>
        </a:solidFill>
      </p:bgPr>
    </p:bg>
    <p:spTree>
      <p:nvGrpSpPr>
        <p:cNvPr id="54" name="Shape 54"/>
        <p:cNvGrpSpPr/>
        <p:nvPr/>
      </p:nvGrpSpPr>
      <p:grpSpPr>
        <a:xfrm>
          <a:off x="0" y="0"/>
          <a:ext cx="0" cy="0"/>
          <a:chOff x="0" y="0"/>
          <a:chExt cx="0" cy="0"/>
        </a:xfrm>
      </p:grpSpPr>
      <p:sp>
        <p:nvSpPr>
          <p:cNvPr id="55" name="Google Shape;55;p14"/>
          <p:cNvSpPr/>
          <p:nvPr/>
        </p:nvSpPr>
        <p:spPr>
          <a:xfrm>
            <a:off x="18639" y="1507984"/>
            <a:ext cx="176" cy="172"/>
          </a:xfrm>
          <a:custGeom>
            <a:rect b="b" l="l" r="r" t="t"/>
            <a:pathLst>
              <a:path extrusionOk="0" h="1" w="1">
                <a:moveTo>
                  <a:pt x="0" y="0"/>
                </a:moveTo>
                <a:lnTo>
                  <a:pt x="0" y="0"/>
                </a:ln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4"/>
          <p:cNvSpPr/>
          <p:nvPr/>
        </p:nvSpPr>
        <p:spPr>
          <a:xfrm>
            <a:off x="18639" y="2419108"/>
            <a:ext cx="176" cy="172"/>
          </a:xfrm>
          <a:custGeom>
            <a:rect b="b" l="l" r="r" t="t"/>
            <a:pathLst>
              <a:path extrusionOk="0" h="1" w="1">
                <a:moveTo>
                  <a:pt x="0" y="0"/>
                </a:move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p:nvPr/>
        </p:nvSpPr>
        <p:spPr>
          <a:xfrm flipH="1">
            <a:off x="1144517"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flipH="1">
            <a:off x="1144517"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4"/>
          <p:cNvSpPr txBox="1"/>
          <p:nvPr>
            <p:ph type="ctrTitle"/>
          </p:nvPr>
        </p:nvSpPr>
        <p:spPr>
          <a:xfrm flipH="1">
            <a:off x="-118475" y="3119750"/>
            <a:ext cx="8706900" cy="1008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9000"/>
              <a:buFont typeface="Englebert"/>
              <a:buNone/>
              <a:defRPr sz="9000">
                <a:latin typeface="Englebert"/>
                <a:ea typeface="Englebert"/>
                <a:cs typeface="Englebert"/>
                <a:sym typeface="Englebert"/>
              </a:defRPr>
            </a:lvl1pPr>
            <a:lvl2pPr lvl="1" rtl="0" algn="ctr">
              <a:spcBef>
                <a:spcPts val="0"/>
              </a:spcBef>
              <a:spcAft>
                <a:spcPts val="0"/>
              </a:spcAft>
              <a:buClr>
                <a:srgbClr val="FFFFFF"/>
              </a:buClr>
              <a:buSzPts val="7200"/>
              <a:buNone/>
              <a:defRPr sz="7200">
                <a:solidFill>
                  <a:srgbClr val="FFFFFF"/>
                </a:solidFill>
              </a:defRPr>
            </a:lvl2pPr>
            <a:lvl3pPr lvl="2" rtl="0" algn="ctr">
              <a:spcBef>
                <a:spcPts val="0"/>
              </a:spcBef>
              <a:spcAft>
                <a:spcPts val="0"/>
              </a:spcAft>
              <a:buClr>
                <a:srgbClr val="FFFFFF"/>
              </a:buClr>
              <a:buSzPts val="7200"/>
              <a:buNone/>
              <a:defRPr sz="7200">
                <a:solidFill>
                  <a:srgbClr val="FFFFFF"/>
                </a:solidFill>
              </a:defRPr>
            </a:lvl3pPr>
            <a:lvl4pPr lvl="3" rtl="0" algn="ctr">
              <a:spcBef>
                <a:spcPts val="0"/>
              </a:spcBef>
              <a:spcAft>
                <a:spcPts val="0"/>
              </a:spcAft>
              <a:buClr>
                <a:srgbClr val="FFFFFF"/>
              </a:buClr>
              <a:buSzPts val="7200"/>
              <a:buNone/>
              <a:defRPr sz="7200">
                <a:solidFill>
                  <a:srgbClr val="FFFFFF"/>
                </a:solidFill>
              </a:defRPr>
            </a:lvl4pPr>
            <a:lvl5pPr lvl="4" rtl="0" algn="ctr">
              <a:spcBef>
                <a:spcPts val="0"/>
              </a:spcBef>
              <a:spcAft>
                <a:spcPts val="0"/>
              </a:spcAft>
              <a:buClr>
                <a:srgbClr val="FFFFFF"/>
              </a:buClr>
              <a:buSzPts val="7200"/>
              <a:buNone/>
              <a:defRPr sz="7200">
                <a:solidFill>
                  <a:srgbClr val="FFFFFF"/>
                </a:solidFill>
              </a:defRPr>
            </a:lvl5pPr>
            <a:lvl6pPr lvl="5" rtl="0" algn="ctr">
              <a:spcBef>
                <a:spcPts val="0"/>
              </a:spcBef>
              <a:spcAft>
                <a:spcPts val="0"/>
              </a:spcAft>
              <a:buClr>
                <a:srgbClr val="FFFFFF"/>
              </a:buClr>
              <a:buSzPts val="7200"/>
              <a:buNone/>
              <a:defRPr sz="7200">
                <a:solidFill>
                  <a:srgbClr val="FFFFFF"/>
                </a:solidFill>
              </a:defRPr>
            </a:lvl6pPr>
            <a:lvl7pPr lvl="6" rtl="0" algn="ctr">
              <a:spcBef>
                <a:spcPts val="0"/>
              </a:spcBef>
              <a:spcAft>
                <a:spcPts val="0"/>
              </a:spcAft>
              <a:buClr>
                <a:srgbClr val="FFFFFF"/>
              </a:buClr>
              <a:buSzPts val="7200"/>
              <a:buNone/>
              <a:defRPr sz="7200">
                <a:solidFill>
                  <a:srgbClr val="FFFFFF"/>
                </a:solidFill>
              </a:defRPr>
            </a:lvl7pPr>
            <a:lvl8pPr lvl="7" rtl="0" algn="ctr">
              <a:spcBef>
                <a:spcPts val="0"/>
              </a:spcBef>
              <a:spcAft>
                <a:spcPts val="0"/>
              </a:spcAft>
              <a:buClr>
                <a:srgbClr val="FFFFFF"/>
              </a:buClr>
              <a:buSzPts val="7200"/>
              <a:buNone/>
              <a:defRPr sz="7200">
                <a:solidFill>
                  <a:srgbClr val="FFFFFF"/>
                </a:solidFill>
              </a:defRPr>
            </a:lvl8pPr>
            <a:lvl9pPr lvl="8" rtl="0" algn="ctr">
              <a:spcBef>
                <a:spcPts val="0"/>
              </a:spcBef>
              <a:spcAft>
                <a:spcPts val="0"/>
              </a:spcAft>
              <a:buClr>
                <a:srgbClr val="FFFFFF"/>
              </a:buClr>
              <a:buSzPts val="7200"/>
              <a:buNone/>
              <a:defRPr sz="7200">
                <a:solidFill>
                  <a:srgbClr val="FFFFFF"/>
                </a:solidFill>
              </a:defRPr>
            </a:lvl9pPr>
          </a:lstStyle>
          <a:p/>
        </p:txBody>
      </p:sp>
      <p:sp>
        <p:nvSpPr>
          <p:cNvPr id="60" name="Google Shape;60;p14"/>
          <p:cNvSpPr txBox="1"/>
          <p:nvPr>
            <p:ph idx="1" type="subTitle"/>
          </p:nvPr>
        </p:nvSpPr>
        <p:spPr>
          <a:xfrm flipH="1">
            <a:off x="5480125" y="3772325"/>
            <a:ext cx="3108300" cy="5265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2pPr>
            <a:lvl3pPr lvl="2"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3pPr>
            <a:lvl4pPr lvl="3"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4pPr>
            <a:lvl5pPr lvl="4"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5pPr>
            <a:lvl6pPr lvl="5"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6pPr>
            <a:lvl7pPr lvl="6"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7pPr>
            <a:lvl8pPr lvl="7"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8pPr>
            <a:lvl9pPr lvl="8"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 ">
  <p:cSld name="CUSTOM_1_1_2">
    <p:bg>
      <p:bgPr>
        <a:solidFill>
          <a:srgbClr val="AFA8D0"/>
        </a:solidFill>
      </p:bgPr>
    </p:bg>
    <p:spTree>
      <p:nvGrpSpPr>
        <p:cNvPr id="61" name="Shape 61"/>
        <p:cNvGrpSpPr/>
        <p:nvPr/>
      </p:nvGrpSpPr>
      <p:grpSpPr>
        <a:xfrm>
          <a:off x="0" y="0"/>
          <a:ext cx="0" cy="0"/>
          <a:chOff x="0" y="0"/>
          <a:chExt cx="0" cy="0"/>
        </a:xfrm>
      </p:grpSpPr>
      <p:pic>
        <p:nvPicPr>
          <p:cNvPr id="62" name="Google Shape;62;p15"/>
          <p:cNvPicPr preferRelativeResize="0"/>
          <p:nvPr/>
        </p:nvPicPr>
        <p:blipFill>
          <a:blip r:embed="rId2">
            <a:alphaModFix/>
          </a:blip>
          <a:stretch>
            <a:fillRect/>
          </a:stretch>
        </p:blipFill>
        <p:spPr>
          <a:xfrm>
            <a:off x="0" y="0"/>
            <a:ext cx="9144000" cy="5205803"/>
          </a:xfrm>
          <a:prstGeom prst="rect">
            <a:avLst/>
          </a:prstGeom>
          <a:noFill/>
          <a:ln>
            <a:noFill/>
          </a:ln>
        </p:spPr>
      </p:pic>
      <p:sp>
        <p:nvSpPr>
          <p:cNvPr id="63" name="Google Shape;63;p15"/>
          <p:cNvSpPr txBox="1"/>
          <p:nvPr>
            <p:ph type="ctrTitle"/>
          </p:nvPr>
        </p:nvSpPr>
        <p:spPr>
          <a:xfrm>
            <a:off x="3089688" y="1061050"/>
            <a:ext cx="2111400" cy="369600"/>
          </a:xfrm>
          <a:prstGeom prst="rect">
            <a:avLst/>
          </a:prstGeom>
        </p:spPr>
        <p:txBody>
          <a:bodyPr anchorCtr="0" anchor="b" bIns="91425" lIns="91425" spcFirstLastPara="1" rIns="91425" wrap="square" tIns="91425">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64" name="Google Shape;64;p15"/>
          <p:cNvSpPr txBox="1"/>
          <p:nvPr>
            <p:ph idx="1" type="subTitle"/>
          </p:nvPr>
        </p:nvSpPr>
        <p:spPr>
          <a:xfrm>
            <a:off x="3089699" y="1294250"/>
            <a:ext cx="1518600" cy="32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p:txBody>
      </p:sp>
      <p:sp>
        <p:nvSpPr>
          <p:cNvPr id="65" name="Google Shape;65;p15"/>
          <p:cNvSpPr txBox="1"/>
          <p:nvPr>
            <p:ph hasCustomPrompt="1" idx="2" type="title"/>
          </p:nvPr>
        </p:nvSpPr>
        <p:spPr>
          <a:xfrm>
            <a:off x="2165299" y="954300"/>
            <a:ext cx="1031100" cy="818100"/>
          </a:xfrm>
          <a:prstGeom prst="rect">
            <a:avLst/>
          </a:prstGeom>
          <a:noFill/>
        </p:spPr>
        <p:txBody>
          <a:bodyPr anchorCtr="0" anchor="t" bIns="91425" lIns="91425" spcFirstLastPara="1" rIns="91425" wrap="square" tIns="91425">
            <a:noAutofit/>
          </a:bodyPr>
          <a:lstStyle>
            <a:lvl1pPr lvl="0" rtl="0" algn="r">
              <a:spcBef>
                <a:spcPts val="0"/>
              </a:spcBef>
              <a:spcAft>
                <a:spcPts val="0"/>
              </a:spcAft>
              <a:buSzPts val="4800"/>
              <a:buNone/>
              <a:defRPr sz="4800"/>
            </a:lvl1pPr>
            <a:lvl2pPr lvl="1"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66" name="Google Shape;66;p15"/>
          <p:cNvSpPr txBox="1"/>
          <p:nvPr>
            <p:ph idx="3" type="ctrTitle"/>
          </p:nvPr>
        </p:nvSpPr>
        <p:spPr>
          <a:xfrm>
            <a:off x="5335138" y="1061050"/>
            <a:ext cx="2111400" cy="369600"/>
          </a:xfrm>
          <a:prstGeom prst="rect">
            <a:avLst/>
          </a:prstGeom>
        </p:spPr>
        <p:txBody>
          <a:bodyPr anchorCtr="0" anchor="b" bIns="91425" lIns="91425" spcFirstLastPara="1" rIns="91425" wrap="square" tIns="91425">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67" name="Google Shape;67;p15"/>
          <p:cNvSpPr txBox="1"/>
          <p:nvPr>
            <p:ph idx="4" type="subTitle"/>
          </p:nvPr>
        </p:nvSpPr>
        <p:spPr>
          <a:xfrm>
            <a:off x="5335147" y="1294250"/>
            <a:ext cx="1518600" cy="32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p:txBody>
      </p:sp>
      <p:sp>
        <p:nvSpPr>
          <p:cNvPr id="68" name="Google Shape;68;p15"/>
          <p:cNvSpPr txBox="1"/>
          <p:nvPr>
            <p:ph hasCustomPrompt="1" idx="5" type="title"/>
          </p:nvPr>
        </p:nvSpPr>
        <p:spPr>
          <a:xfrm>
            <a:off x="4413250" y="954300"/>
            <a:ext cx="1031100" cy="818100"/>
          </a:xfrm>
          <a:prstGeom prst="rect">
            <a:avLst/>
          </a:prstGeom>
          <a:noFill/>
        </p:spPr>
        <p:txBody>
          <a:bodyPr anchorCtr="0" anchor="t" bIns="91425" lIns="91425" spcFirstLastPara="1" rIns="91425" wrap="square" tIns="91425">
            <a:noAutofit/>
          </a:bodyPr>
          <a:lstStyle>
            <a:lvl1pPr lvl="0" rtl="0" algn="r">
              <a:spcBef>
                <a:spcPts val="0"/>
              </a:spcBef>
              <a:spcAft>
                <a:spcPts val="0"/>
              </a:spcAft>
              <a:buSzPts val="4800"/>
              <a:buNone/>
              <a:defRPr sz="4800"/>
            </a:lvl1pPr>
            <a:lvl2pPr lvl="1"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69" name="Google Shape;69;p15"/>
          <p:cNvSpPr txBox="1"/>
          <p:nvPr>
            <p:ph idx="6" type="ctrTitle"/>
          </p:nvPr>
        </p:nvSpPr>
        <p:spPr>
          <a:xfrm>
            <a:off x="3089688" y="2097150"/>
            <a:ext cx="2111400" cy="369600"/>
          </a:xfrm>
          <a:prstGeom prst="rect">
            <a:avLst/>
          </a:prstGeom>
        </p:spPr>
        <p:txBody>
          <a:bodyPr anchorCtr="0" anchor="b" bIns="91425" lIns="91425" spcFirstLastPara="1" rIns="91425" wrap="square" tIns="91425">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70" name="Google Shape;70;p15"/>
          <p:cNvSpPr txBox="1"/>
          <p:nvPr>
            <p:ph idx="7" type="subTitle"/>
          </p:nvPr>
        </p:nvSpPr>
        <p:spPr>
          <a:xfrm>
            <a:off x="3089699" y="2330350"/>
            <a:ext cx="1518600" cy="32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p:txBody>
      </p:sp>
      <p:sp>
        <p:nvSpPr>
          <p:cNvPr id="71" name="Google Shape;71;p15"/>
          <p:cNvSpPr txBox="1"/>
          <p:nvPr>
            <p:ph hasCustomPrompt="1" idx="8" type="title"/>
          </p:nvPr>
        </p:nvSpPr>
        <p:spPr>
          <a:xfrm>
            <a:off x="2165299" y="1990400"/>
            <a:ext cx="1031100" cy="818100"/>
          </a:xfrm>
          <a:prstGeom prst="rect">
            <a:avLst/>
          </a:prstGeom>
          <a:noFill/>
        </p:spPr>
        <p:txBody>
          <a:bodyPr anchorCtr="0" anchor="t" bIns="91425" lIns="91425" spcFirstLastPara="1" rIns="91425" wrap="square" tIns="91425">
            <a:noAutofit/>
          </a:bodyPr>
          <a:lstStyle>
            <a:lvl1pPr lvl="0" rtl="0" algn="r">
              <a:spcBef>
                <a:spcPts val="0"/>
              </a:spcBef>
              <a:spcAft>
                <a:spcPts val="0"/>
              </a:spcAft>
              <a:buSzPts val="4800"/>
              <a:buNone/>
              <a:defRPr sz="4800"/>
            </a:lvl1pPr>
            <a:lvl2pPr lvl="1"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2" name="Google Shape;72;p15"/>
          <p:cNvSpPr txBox="1"/>
          <p:nvPr>
            <p:ph idx="9" type="ctrTitle"/>
          </p:nvPr>
        </p:nvSpPr>
        <p:spPr>
          <a:xfrm>
            <a:off x="5335138" y="2097150"/>
            <a:ext cx="2111400" cy="369600"/>
          </a:xfrm>
          <a:prstGeom prst="rect">
            <a:avLst/>
          </a:prstGeom>
        </p:spPr>
        <p:txBody>
          <a:bodyPr anchorCtr="0" anchor="b" bIns="91425" lIns="91425" spcFirstLastPara="1" rIns="91425" wrap="square" tIns="91425">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73" name="Google Shape;73;p15"/>
          <p:cNvSpPr txBox="1"/>
          <p:nvPr>
            <p:ph idx="13" type="subTitle"/>
          </p:nvPr>
        </p:nvSpPr>
        <p:spPr>
          <a:xfrm>
            <a:off x="5335147" y="2330350"/>
            <a:ext cx="1518600" cy="32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p:txBody>
      </p:sp>
      <p:sp>
        <p:nvSpPr>
          <p:cNvPr id="74" name="Google Shape;74;p15"/>
          <p:cNvSpPr txBox="1"/>
          <p:nvPr>
            <p:ph hasCustomPrompt="1" idx="14" type="title"/>
          </p:nvPr>
        </p:nvSpPr>
        <p:spPr>
          <a:xfrm>
            <a:off x="4413250" y="1990400"/>
            <a:ext cx="1031100" cy="818100"/>
          </a:xfrm>
          <a:prstGeom prst="rect">
            <a:avLst/>
          </a:prstGeom>
          <a:noFill/>
        </p:spPr>
        <p:txBody>
          <a:bodyPr anchorCtr="0" anchor="t" bIns="91425" lIns="91425" spcFirstLastPara="1" rIns="91425" wrap="square" tIns="91425">
            <a:noAutofit/>
          </a:bodyPr>
          <a:lstStyle>
            <a:lvl1pPr lvl="0" rtl="0" algn="r">
              <a:spcBef>
                <a:spcPts val="0"/>
              </a:spcBef>
              <a:spcAft>
                <a:spcPts val="0"/>
              </a:spcAft>
              <a:buSzPts val="4800"/>
              <a:buNone/>
              <a:defRPr sz="4800"/>
            </a:lvl1pPr>
            <a:lvl2pPr lvl="1"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5" name="Google Shape;75;p15"/>
          <p:cNvSpPr txBox="1"/>
          <p:nvPr>
            <p:ph idx="15" type="ctrTitle"/>
          </p:nvPr>
        </p:nvSpPr>
        <p:spPr>
          <a:xfrm>
            <a:off x="3089688" y="3133250"/>
            <a:ext cx="2111400" cy="369600"/>
          </a:xfrm>
          <a:prstGeom prst="rect">
            <a:avLst/>
          </a:prstGeom>
        </p:spPr>
        <p:txBody>
          <a:bodyPr anchorCtr="0" anchor="b" bIns="91425" lIns="91425" spcFirstLastPara="1" rIns="91425" wrap="square" tIns="91425">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76" name="Google Shape;76;p15"/>
          <p:cNvSpPr txBox="1"/>
          <p:nvPr>
            <p:ph idx="16" type="subTitle"/>
          </p:nvPr>
        </p:nvSpPr>
        <p:spPr>
          <a:xfrm>
            <a:off x="3089699" y="3366450"/>
            <a:ext cx="1518600" cy="32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p:txBody>
      </p:sp>
      <p:sp>
        <p:nvSpPr>
          <p:cNvPr id="77" name="Google Shape;77;p15"/>
          <p:cNvSpPr txBox="1"/>
          <p:nvPr>
            <p:ph hasCustomPrompt="1" idx="17" type="title"/>
          </p:nvPr>
        </p:nvSpPr>
        <p:spPr>
          <a:xfrm>
            <a:off x="2165299" y="3026500"/>
            <a:ext cx="1031100" cy="818100"/>
          </a:xfrm>
          <a:prstGeom prst="rect">
            <a:avLst/>
          </a:prstGeom>
          <a:noFill/>
        </p:spPr>
        <p:txBody>
          <a:bodyPr anchorCtr="0" anchor="t" bIns="91425" lIns="91425" spcFirstLastPara="1" rIns="91425" wrap="square" tIns="91425">
            <a:noAutofit/>
          </a:bodyPr>
          <a:lstStyle>
            <a:lvl1pPr lvl="0" rtl="0" algn="r">
              <a:spcBef>
                <a:spcPts val="0"/>
              </a:spcBef>
              <a:spcAft>
                <a:spcPts val="0"/>
              </a:spcAft>
              <a:buSzPts val="4800"/>
              <a:buNone/>
              <a:defRPr sz="4800"/>
            </a:lvl1pPr>
            <a:lvl2pPr lvl="1"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8" name="Google Shape;78;p15"/>
          <p:cNvSpPr txBox="1"/>
          <p:nvPr>
            <p:ph idx="18" type="ctrTitle"/>
          </p:nvPr>
        </p:nvSpPr>
        <p:spPr>
          <a:xfrm>
            <a:off x="5335138" y="3133250"/>
            <a:ext cx="2111400" cy="369600"/>
          </a:xfrm>
          <a:prstGeom prst="rect">
            <a:avLst/>
          </a:prstGeom>
        </p:spPr>
        <p:txBody>
          <a:bodyPr anchorCtr="0" anchor="b" bIns="91425" lIns="91425" spcFirstLastPara="1" rIns="91425" wrap="square" tIns="91425">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79" name="Google Shape;79;p15"/>
          <p:cNvSpPr txBox="1"/>
          <p:nvPr>
            <p:ph idx="19" type="subTitle"/>
          </p:nvPr>
        </p:nvSpPr>
        <p:spPr>
          <a:xfrm>
            <a:off x="5335147" y="3366450"/>
            <a:ext cx="1518600" cy="32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p:txBody>
      </p:sp>
      <p:sp>
        <p:nvSpPr>
          <p:cNvPr id="80" name="Google Shape;80;p15"/>
          <p:cNvSpPr txBox="1"/>
          <p:nvPr>
            <p:ph hasCustomPrompt="1" idx="20" type="title"/>
          </p:nvPr>
        </p:nvSpPr>
        <p:spPr>
          <a:xfrm>
            <a:off x="4413250" y="3026500"/>
            <a:ext cx="1031100" cy="818100"/>
          </a:xfrm>
          <a:prstGeom prst="rect">
            <a:avLst/>
          </a:prstGeom>
          <a:noFill/>
        </p:spPr>
        <p:txBody>
          <a:bodyPr anchorCtr="0" anchor="t" bIns="91425" lIns="91425" spcFirstLastPara="1" rIns="91425" wrap="square" tIns="91425">
            <a:noAutofit/>
          </a:bodyPr>
          <a:lstStyle>
            <a:lvl1pPr lvl="0" rtl="0" algn="r">
              <a:spcBef>
                <a:spcPts val="0"/>
              </a:spcBef>
              <a:spcAft>
                <a:spcPts val="0"/>
              </a:spcAft>
              <a:buSzPts val="4800"/>
              <a:buNone/>
              <a:defRPr sz="4800"/>
            </a:lvl1pPr>
            <a:lvl2pPr lvl="1"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p:cSld name="CUSTOM_1_1_1_2">
    <p:bg>
      <p:bgPr>
        <a:solidFill>
          <a:srgbClr val="AFA8D0"/>
        </a:solidFill>
      </p:bgPr>
    </p:bg>
    <p:spTree>
      <p:nvGrpSpPr>
        <p:cNvPr id="81" name="Shape 81"/>
        <p:cNvGrpSpPr/>
        <p:nvPr/>
      </p:nvGrpSpPr>
      <p:grpSpPr>
        <a:xfrm>
          <a:off x="0" y="0"/>
          <a:ext cx="0" cy="0"/>
          <a:chOff x="0" y="0"/>
          <a:chExt cx="0" cy="0"/>
        </a:xfrm>
      </p:grpSpPr>
      <p:pic>
        <p:nvPicPr>
          <p:cNvPr id="82" name="Google Shape;82;p16"/>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83" name="Google Shape;83;p16"/>
          <p:cNvSpPr txBox="1"/>
          <p:nvPr>
            <p:ph hasCustomPrompt="1" type="title"/>
          </p:nvPr>
        </p:nvSpPr>
        <p:spPr>
          <a:xfrm>
            <a:off x="609427" y="1543250"/>
            <a:ext cx="2051100" cy="1280700"/>
          </a:xfrm>
          <a:prstGeom prst="rect">
            <a:avLst/>
          </a:prstGeom>
          <a:noFill/>
        </p:spPr>
        <p:txBody>
          <a:bodyPr anchorCtr="0" anchor="t" bIns="91425" lIns="91425" spcFirstLastPara="1" rIns="91425" wrap="square" tIns="91425">
            <a:noAutofit/>
          </a:bodyPr>
          <a:lstStyle>
            <a:lvl1pPr lvl="0" rtl="0">
              <a:spcBef>
                <a:spcPts val="0"/>
              </a:spcBef>
              <a:spcAft>
                <a:spcPts val="0"/>
              </a:spcAft>
              <a:buSzPts val="7200"/>
              <a:buNone/>
              <a:defRPr sz="7200"/>
            </a:lvl1pPr>
            <a:lvl2pPr lvl="1"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84" name="Google Shape;84;p16"/>
          <p:cNvSpPr txBox="1"/>
          <p:nvPr>
            <p:ph idx="2" type="ctrTitle"/>
          </p:nvPr>
        </p:nvSpPr>
        <p:spPr>
          <a:xfrm>
            <a:off x="609425" y="2601875"/>
            <a:ext cx="6821100" cy="1215300"/>
          </a:xfrm>
          <a:prstGeom prst="rect">
            <a:avLst/>
          </a:prstGeom>
        </p:spPr>
        <p:txBody>
          <a:bodyPr anchorCtr="0" anchor="t" bIns="91425" lIns="91425" spcFirstLastPara="1" rIns="91425" wrap="square" tIns="91425">
            <a:noAutofit/>
          </a:bodyPr>
          <a:lstStyle>
            <a:lvl1pPr lvl="0" rtl="0">
              <a:spcBef>
                <a:spcPts val="0"/>
              </a:spcBef>
              <a:spcAft>
                <a:spcPts val="0"/>
              </a:spcAft>
              <a:buSzPts val="6000"/>
              <a:buNone/>
              <a:defRPr sz="6000"/>
            </a:lvl1pPr>
            <a:lvl2pPr lvl="1" rtl="0">
              <a:spcBef>
                <a:spcPts val="0"/>
              </a:spcBef>
              <a:spcAft>
                <a:spcPts val="0"/>
              </a:spcAft>
              <a:buClr>
                <a:srgbClr val="434343"/>
              </a:buClr>
              <a:buSzPts val="6000"/>
              <a:buNone/>
              <a:defRPr sz="6000">
                <a:solidFill>
                  <a:srgbClr val="434343"/>
                </a:solidFill>
              </a:defRPr>
            </a:lvl2pPr>
            <a:lvl3pPr lvl="2" rtl="0">
              <a:spcBef>
                <a:spcPts val="0"/>
              </a:spcBef>
              <a:spcAft>
                <a:spcPts val="0"/>
              </a:spcAft>
              <a:buClr>
                <a:srgbClr val="434343"/>
              </a:buClr>
              <a:buSzPts val="6000"/>
              <a:buNone/>
              <a:defRPr sz="6000">
                <a:solidFill>
                  <a:srgbClr val="434343"/>
                </a:solidFill>
              </a:defRPr>
            </a:lvl3pPr>
            <a:lvl4pPr lvl="3" rtl="0">
              <a:spcBef>
                <a:spcPts val="0"/>
              </a:spcBef>
              <a:spcAft>
                <a:spcPts val="0"/>
              </a:spcAft>
              <a:buClr>
                <a:srgbClr val="434343"/>
              </a:buClr>
              <a:buSzPts val="6000"/>
              <a:buNone/>
              <a:defRPr sz="6000">
                <a:solidFill>
                  <a:srgbClr val="434343"/>
                </a:solidFill>
              </a:defRPr>
            </a:lvl4pPr>
            <a:lvl5pPr lvl="4" rtl="0">
              <a:spcBef>
                <a:spcPts val="0"/>
              </a:spcBef>
              <a:spcAft>
                <a:spcPts val="0"/>
              </a:spcAft>
              <a:buClr>
                <a:srgbClr val="434343"/>
              </a:buClr>
              <a:buSzPts val="6000"/>
              <a:buNone/>
              <a:defRPr sz="6000">
                <a:solidFill>
                  <a:srgbClr val="434343"/>
                </a:solidFill>
              </a:defRPr>
            </a:lvl5pPr>
            <a:lvl6pPr lvl="5" rtl="0">
              <a:spcBef>
                <a:spcPts val="0"/>
              </a:spcBef>
              <a:spcAft>
                <a:spcPts val="0"/>
              </a:spcAft>
              <a:buClr>
                <a:srgbClr val="434343"/>
              </a:buClr>
              <a:buSzPts val="6000"/>
              <a:buNone/>
              <a:defRPr sz="6000">
                <a:solidFill>
                  <a:srgbClr val="434343"/>
                </a:solidFill>
              </a:defRPr>
            </a:lvl6pPr>
            <a:lvl7pPr lvl="6" rtl="0">
              <a:spcBef>
                <a:spcPts val="0"/>
              </a:spcBef>
              <a:spcAft>
                <a:spcPts val="0"/>
              </a:spcAft>
              <a:buClr>
                <a:srgbClr val="434343"/>
              </a:buClr>
              <a:buSzPts val="6000"/>
              <a:buNone/>
              <a:defRPr sz="6000">
                <a:solidFill>
                  <a:srgbClr val="434343"/>
                </a:solidFill>
              </a:defRPr>
            </a:lvl7pPr>
            <a:lvl8pPr lvl="7" rtl="0">
              <a:spcBef>
                <a:spcPts val="0"/>
              </a:spcBef>
              <a:spcAft>
                <a:spcPts val="0"/>
              </a:spcAft>
              <a:buClr>
                <a:srgbClr val="434343"/>
              </a:buClr>
              <a:buSzPts val="6000"/>
              <a:buNone/>
              <a:defRPr sz="6000">
                <a:solidFill>
                  <a:srgbClr val="434343"/>
                </a:solidFill>
              </a:defRPr>
            </a:lvl8pPr>
            <a:lvl9pPr lvl="8" rtl="0">
              <a:spcBef>
                <a:spcPts val="0"/>
              </a:spcBef>
              <a:spcAft>
                <a:spcPts val="0"/>
              </a:spcAft>
              <a:buClr>
                <a:srgbClr val="434343"/>
              </a:buClr>
              <a:buSzPts val="6000"/>
              <a:buNone/>
              <a:defRPr sz="6000">
                <a:solidFill>
                  <a:srgbClr val="434343"/>
                </a:solidFill>
              </a:defRPr>
            </a:lvl9pPr>
          </a:lstStyle>
          <a:p/>
        </p:txBody>
      </p:sp>
      <p:sp>
        <p:nvSpPr>
          <p:cNvPr id="85" name="Google Shape;85;p16"/>
          <p:cNvSpPr txBox="1"/>
          <p:nvPr>
            <p:ph idx="1" type="subTitle"/>
          </p:nvPr>
        </p:nvSpPr>
        <p:spPr>
          <a:xfrm flipH="1">
            <a:off x="609425" y="3609500"/>
            <a:ext cx="3108300" cy="526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rtl="0">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2pPr>
            <a:lvl3pPr lvl="2" rtl="0">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3pPr>
            <a:lvl4pPr lvl="3" rtl="0">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4pPr>
            <a:lvl5pPr lvl="4" rtl="0">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5pPr>
            <a:lvl6pPr lvl="5" rtl="0">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6pPr>
            <a:lvl7pPr lvl="6" rtl="0">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7pPr>
            <a:lvl8pPr lvl="7" rtl="0">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8pPr>
            <a:lvl9pPr lvl="8" rtl="0">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CUSTOM_1_1_1_2_1">
    <p:bg>
      <p:bgPr>
        <a:solidFill>
          <a:srgbClr val="AFA8D0"/>
        </a:solidFill>
      </p:bgPr>
    </p:bg>
    <p:spTree>
      <p:nvGrpSpPr>
        <p:cNvPr id="86" name="Shape 86"/>
        <p:cNvGrpSpPr/>
        <p:nvPr/>
      </p:nvGrpSpPr>
      <p:grpSpPr>
        <a:xfrm>
          <a:off x="0" y="0"/>
          <a:ext cx="0" cy="0"/>
          <a:chOff x="0" y="0"/>
          <a:chExt cx="0" cy="0"/>
        </a:xfrm>
      </p:grpSpPr>
      <p:pic>
        <p:nvPicPr>
          <p:cNvPr id="87" name="Google Shape;87;p17"/>
          <p:cNvPicPr preferRelativeResize="0"/>
          <p:nvPr/>
        </p:nvPicPr>
        <p:blipFill rotWithShape="1">
          <a:blip r:embed="rId2">
            <a:alphaModFix/>
          </a:blip>
          <a:srcRect b="38141" l="60718" r="0" t="0"/>
          <a:stretch/>
        </p:blipFill>
        <p:spPr>
          <a:xfrm>
            <a:off x="7276625" y="-3"/>
            <a:ext cx="1867380" cy="1654099"/>
          </a:xfrm>
          <a:prstGeom prst="rect">
            <a:avLst/>
          </a:prstGeom>
          <a:noFill/>
          <a:ln>
            <a:noFill/>
          </a:ln>
        </p:spPr>
      </p:pic>
      <p:pic>
        <p:nvPicPr>
          <p:cNvPr id="88" name="Google Shape;88;p17"/>
          <p:cNvPicPr preferRelativeResize="0"/>
          <p:nvPr/>
        </p:nvPicPr>
        <p:blipFill rotWithShape="1">
          <a:blip r:embed="rId2">
            <a:alphaModFix/>
          </a:blip>
          <a:srcRect b="38141" l="60718" r="0" t="0"/>
          <a:stretch/>
        </p:blipFill>
        <p:spPr>
          <a:xfrm flipH="1" rot="-5400000">
            <a:off x="-106650" y="3382772"/>
            <a:ext cx="1867380" cy="1654099"/>
          </a:xfrm>
          <a:prstGeom prst="rect">
            <a:avLst/>
          </a:prstGeom>
          <a:noFill/>
          <a:ln>
            <a:noFill/>
          </a:ln>
        </p:spPr>
      </p:pic>
      <p:sp>
        <p:nvSpPr>
          <p:cNvPr id="89" name="Google Shape;89;p17"/>
          <p:cNvSpPr txBox="1"/>
          <p:nvPr>
            <p:ph idx="1" type="subTitle"/>
          </p:nvPr>
        </p:nvSpPr>
        <p:spPr>
          <a:xfrm>
            <a:off x="2699100" y="1261125"/>
            <a:ext cx="3745800" cy="367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Clr>
                <a:srgbClr val="434343"/>
              </a:buClr>
              <a:buSzPts val="1200"/>
              <a:buNone/>
              <a:defRPr sz="1200">
                <a:solidFill>
                  <a:srgbClr val="434343"/>
                </a:solidFill>
              </a:defRPr>
            </a:lvl2pPr>
            <a:lvl3pPr lvl="2" rtl="0" algn="ctr">
              <a:lnSpc>
                <a:spcPct val="100000"/>
              </a:lnSpc>
              <a:spcBef>
                <a:spcPts val="0"/>
              </a:spcBef>
              <a:spcAft>
                <a:spcPts val="0"/>
              </a:spcAft>
              <a:buClr>
                <a:srgbClr val="434343"/>
              </a:buClr>
              <a:buSzPts val="1200"/>
              <a:buNone/>
              <a:defRPr sz="1200">
                <a:solidFill>
                  <a:srgbClr val="434343"/>
                </a:solidFill>
              </a:defRPr>
            </a:lvl3pPr>
            <a:lvl4pPr lvl="3" rtl="0" algn="ctr">
              <a:lnSpc>
                <a:spcPct val="100000"/>
              </a:lnSpc>
              <a:spcBef>
                <a:spcPts val="0"/>
              </a:spcBef>
              <a:spcAft>
                <a:spcPts val="0"/>
              </a:spcAft>
              <a:buClr>
                <a:srgbClr val="434343"/>
              </a:buClr>
              <a:buSzPts val="1200"/>
              <a:buNone/>
              <a:defRPr sz="1200">
                <a:solidFill>
                  <a:srgbClr val="434343"/>
                </a:solidFill>
              </a:defRPr>
            </a:lvl4pPr>
            <a:lvl5pPr lvl="4" rtl="0" algn="ctr">
              <a:lnSpc>
                <a:spcPct val="100000"/>
              </a:lnSpc>
              <a:spcBef>
                <a:spcPts val="0"/>
              </a:spcBef>
              <a:spcAft>
                <a:spcPts val="0"/>
              </a:spcAft>
              <a:buClr>
                <a:srgbClr val="434343"/>
              </a:buClr>
              <a:buSzPts val="1200"/>
              <a:buNone/>
              <a:defRPr sz="1200">
                <a:solidFill>
                  <a:srgbClr val="434343"/>
                </a:solidFill>
              </a:defRPr>
            </a:lvl5pPr>
            <a:lvl6pPr lvl="5" rtl="0" algn="ctr">
              <a:lnSpc>
                <a:spcPct val="100000"/>
              </a:lnSpc>
              <a:spcBef>
                <a:spcPts val="0"/>
              </a:spcBef>
              <a:spcAft>
                <a:spcPts val="0"/>
              </a:spcAft>
              <a:buClr>
                <a:srgbClr val="434343"/>
              </a:buClr>
              <a:buSzPts val="1200"/>
              <a:buNone/>
              <a:defRPr sz="1200">
                <a:solidFill>
                  <a:srgbClr val="434343"/>
                </a:solidFill>
              </a:defRPr>
            </a:lvl6pPr>
            <a:lvl7pPr lvl="6" rtl="0" algn="ctr">
              <a:lnSpc>
                <a:spcPct val="100000"/>
              </a:lnSpc>
              <a:spcBef>
                <a:spcPts val="0"/>
              </a:spcBef>
              <a:spcAft>
                <a:spcPts val="0"/>
              </a:spcAft>
              <a:buClr>
                <a:srgbClr val="434343"/>
              </a:buClr>
              <a:buSzPts val="1200"/>
              <a:buNone/>
              <a:defRPr sz="1200">
                <a:solidFill>
                  <a:srgbClr val="434343"/>
                </a:solidFill>
              </a:defRPr>
            </a:lvl7pPr>
            <a:lvl8pPr lvl="7" rtl="0" algn="ctr">
              <a:lnSpc>
                <a:spcPct val="100000"/>
              </a:lnSpc>
              <a:spcBef>
                <a:spcPts val="0"/>
              </a:spcBef>
              <a:spcAft>
                <a:spcPts val="0"/>
              </a:spcAft>
              <a:buClr>
                <a:srgbClr val="434343"/>
              </a:buClr>
              <a:buSzPts val="1200"/>
              <a:buNone/>
              <a:defRPr sz="1200">
                <a:solidFill>
                  <a:srgbClr val="434343"/>
                </a:solidFill>
              </a:defRPr>
            </a:lvl8pPr>
            <a:lvl9pPr lvl="8" rtl="0" algn="ctr">
              <a:lnSpc>
                <a:spcPct val="100000"/>
              </a:lnSpc>
              <a:spcBef>
                <a:spcPts val="0"/>
              </a:spcBef>
              <a:spcAft>
                <a:spcPts val="0"/>
              </a:spcAft>
              <a:buClr>
                <a:srgbClr val="434343"/>
              </a:buClr>
              <a:buSzPts val="1200"/>
              <a:buNone/>
              <a:defRPr sz="1200">
                <a:solidFill>
                  <a:srgbClr val="434343"/>
                </a:solidFill>
              </a:defRPr>
            </a:lvl9pPr>
          </a:lstStyle>
          <a:p/>
        </p:txBody>
      </p:sp>
      <p:sp>
        <p:nvSpPr>
          <p:cNvPr id="90" name="Google Shape;90;p17"/>
          <p:cNvSpPr txBox="1"/>
          <p:nvPr>
            <p:ph type="ctrTitle"/>
          </p:nvPr>
        </p:nvSpPr>
        <p:spPr>
          <a:xfrm>
            <a:off x="899250" y="4128125"/>
            <a:ext cx="73455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Clr>
                <a:srgbClr val="434343"/>
              </a:buClr>
              <a:buSzPts val="4800"/>
              <a:buNone/>
              <a:defRPr sz="4800">
                <a:solidFill>
                  <a:srgbClr val="434343"/>
                </a:solidFill>
              </a:defRPr>
            </a:lvl2pPr>
            <a:lvl3pPr lvl="2" rtl="0" algn="ctr">
              <a:spcBef>
                <a:spcPts val="0"/>
              </a:spcBef>
              <a:spcAft>
                <a:spcPts val="0"/>
              </a:spcAft>
              <a:buClr>
                <a:srgbClr val="434343"/>
              </a:buClr>
              <a:buSzPts val="4800"/>
              <a:buNone/>
              <a:defRPr sz="4800">
                <a:solidFill>
                  <a:srgbClr val="434343"/>
                </a:solidFill>
              </a:defRPr>
            </a:lvl3pPr>
            <a:lvl4pPr lvl="3" rtl="0" algn="ctr">
              <a:spcBef>
                <a:spcPts val="0"/>
              </a:spcBef>
              <a:spcAft>
                <a:spcPts val="0"/>
              </a:spcAft>
              <a:buClr>
                <a:srgbClr val="434343"/>
              </a:buClr>
              <a:buSzPts val="4800"/>
              <a:buNone/>
              <a:defRPr sz="4800">
                <a:solidFill>
                  <a:srgbClr val="434343"/>
                </a:solidFill>
              </a:defRPr>
            </a:lvl4pPr>
            <a:lvl5pPr lvl="4" rtl="0" algn="ctr">
              <a:spcBef>
                <a:spcPts val="0"/>
              </a:spcBef>
              <a:spcAft>
                <a:spcPts val="0"/>
              </a:spcAft>
              <a:buClr>
                <a:srgbClr val="434343"/>
              </a:buClr>
              <a:buSzPts val="4800"/>
              <a:buNone/>
              <a:defRPr sz="4800">
                <a:solidFill>
                  <a:srgbClr val="434343"/>
                </a:solidFill>
              </a:defRPr>
            </a:lvl5pPr>
            <a:lvl6pPr lvl="5" rtl="0" algn="ctr">
              <a:spcBef>
                <a:spcPts val="0"/>
              </a:spcBef>
              <a:spcAft>
                <a:spcPts val="0"/>
              </a:spcAft>
              <a:buClr>
                <a:srgbClr val="434343"/>
              </a:buClr>
              <a:buSzPts val="4800"/>
              <a:buNone/>
              <a:defRPr sz="4800">
                <a:solidFill>
                  <a:srgbClr val="434343"/>
                </a:solidFill>
              </a:defRPr>
            </a:lvl6pPr>
            <a:lvl7pPr lvl="6" rtl="0" algn="ctr">
              <a:spcBef>
                <a:spcPts val="0"/>
              </a:spcBef>
              <a:spcAft>
                <a:spcPts val="0"/>
              </a:spcAft>
              <a:buClr>
                <a:srgbClr val="434343"/>
              </a:buClr>
              <a:buSzPts val="4800"/>
              <a:buNone/>
              <a:defRPr sz="4800">
                <a:solidFill>
                  <a:srgbClr val="434343"/>
                </a:solidFill>
              </a:defRPr>
            </a:lvl7pPr>
            <a:lvl8pPr lvl="7" rtl="0" algn="ctr">
              <a:spcBef>
                <a:spcPts val="0"/>
              </a:spcBef>
              <a:spcAft>
                <a:spcPts val="0"/>
              </a:spcAft>
              <a:buClr>
                <a:srgbClr val="434343"/>
              </a:buClr>
              <a:buSzPts val="4800"/>
              <a:buNone/>
              <a:defRPr sz="4800">
                <a:solidFill>
                  <a:srgbClr val="434343"/>
                </a:solidFill>
              </a:defRPr>
            </a:lvl8pPr>
            <a:lvl9pPr lvl="8" rtl="0" algn="ctr">
              <a:spcBef>
                <a:spcPts val="0"/>
              </a:spcBef>
              <a:spcAft>
                <a:spcPts val="0"/>
              </a:spcAft>
              <a:buClr>
                <a:srgbClr val="434343"/>
              </a:buClr>
              <a:buSzPts val="4800"/>
              <a:buNone/>
              <a:defRPr sz="4800">
                <a:solidFill>
                  <a:srgbClr val="434343"/>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p:cSld name="CUSTOM_1_1_1_2_1_2">
    <p:bg>
      <p:bgPr>
        <a:solidFill>
          <a:srgbClr val="AFA8D0"/>
        </a:solidFill>
      </p:bgPr>
    </p:bg>
    <p:spTree>
      <p:nvGrpSpPr>
        <p:cNvPr id="91" name="Shape 91"/>
        <p:cNvGrpSpPr/>
        <p:nvPr/>
      </p:nvGrpSpPr>
      <p:grpSpPr>
        <a:xfrm>
          <a:off x="0" y="0"/>
          <a:ext cx="0" cy="0"/>
          <a:chOff x="0" y="0"/>
          <a:chExt cx="0" cy="0"/>
        </a:xfrm>
      </p:grpSpPr>
      <p:sp>
        <p:nvSpPr>
          <p:cNvPr id="92" name="Google Shape;92;p18"/>
          <p:cNvSpPr txBox="1"/>
          <p:nvPr>
            <p:ph idx="1" type="subTitle"/>
          </p:nvPr>
        </p:nvSpPr>
        <p:spPr>
          <a:xfrm>
            <a:off x="2982000" y="1218100"/>
            <a:ext cx="1577100" cy="408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93" name="Google Shape;93;p18"/>
          <p:cNvSpPr txBox="1"/>
          <p:nvPr>
            <p:ph idx="2" type="subTitle"/>
          </p:nvPr>
        </p:nvSpPr>
        <p:spPr>
          <a:xfrm>
            <a:off x="2982000" y="898300"/>
            <a:ext cx="1577100" cy="408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400"/>
              <a:buFont typeface="Englebert"/>
              <a:buNone/>
              <a:defRPr sz="14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4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4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4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4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4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4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4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400">
                <a:latin typeface="Englebert"/>
                <a:ea typeface="Englebert"/>
                <a:cs typeface="Englebert"/>
                <a:sym typeface="Englebert"/>
              </a:defRPr>
            </a:lvl9pPr>
          </a:lstStyle>
          <a:p/>
        </p:txBody>
      </p:sp>
      <p:sp>
        <p:nvSpPr>
          <p:cNvPr id="94" name="Google Shape;94;p18"/>
          <p:cNvSpPr txBox="1"/>
          <p:nvPr>
            <p:ph idx="3" type="subTitle"/>
          </p:nvPr>
        </p:nvSpPr>
        <p:spPr>
          <a:xfrm>
            <a:off x="5977900" y="1218100"/>
            <a:ext cx="1577100" cy="408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95" name="Google Shape;95;p18"/>
          <p:cNvSpPr txBox="1"/>
          <p:nvPr>
            <p:ph idx="4" type="subTitle"/>
          </p:nvPr>
        </p:nvSpPr>
        <p:spPr>
          <a:xfrm>
            <a:off x="5977900" y="898300"/>
            <a:ext cx="1577100" cy="408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400"/>
              <a:buFont typeface="Englebert"/>
              <a:buNone/>
              <a:defRPr sz="14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4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4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4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4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4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4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4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400">
                <a:latin typeface="Englebert"/>
                <a:ea typeface="Englebert"/>
                <a:cs typeface="Englebert"/>
                <a:sym typeface="Englebert"/>
              </a:defRPr>
            </a:lvl9pPr>
          </a:lstStyle>
          <a:p/>
        </p:txBody>
      </p:sp>
      <p:sp>
        <p:nvSpPr>
          <p:cNvPr id="96" name="Google Shape;96;p18"/>
          <p:cNvSpPr txBox="1"/>
          <p:nvPr>
            <p:ph idx="5" type="subTitle"/>
          </p:nvPr>
        </p:nvSpPr>
        <p:spPr>
          <a:xfrm>
            <a:off x="2982000" y="2875850"/>
            <a:ext cx="1577100" cy="408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97" name="Google Shape;97;p18"/>
          <p:cNvSpPr txBox="1"/>
          <p:nvPr>
            <p:ph idx="6" type="subTitle"/>
          </p:nvPr>
        </p:nvSpPr>
        <p:spPr>
          <a:xfrm>
            <a:off x="2982000" y="2556050"/>
            <a:ext cx="1577100" cy="408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400"/>
              <a:buFont typeface="Englebert"/>
              <a:buNone/>
              <a:defRPr sz="14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4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4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4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4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4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4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4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400">
                <a:latin typeface="Englebert"/>
                <a:ea typeface="Englebert"/>
                <a:cs typeface="Englebert"/>
                <a:sym typeface="Englebert"/>
              </a:defRPr>
            </a:lvl9pPr>
          </a:lstStyle>
          <a:p/>
        </p:txBody>
      </p:sp>
      <p:sp>
        <p:nvSpPr>
          <p:cNvPr id="98" name="Google Shape;98;p18"/>
          <p:cNvSpPr txBox="1"/>
          <p:nvPr>
            <p:ph idx="7" type="subTitle"/>
          </p:nvPr>
        </p:nvSpPr>
        <p:spPr>
          <a:xfrm>
            <a:off x="5977900" y="2875850"/>
            <a:ext cx="1577100" cy="408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99" name="Google Shape;99;p18"/>
          <p:cNvSpPr txBox="1"/>
          <p:nvPr>
            <p:ph idx="8" type="subTitle"/>
          </p:nvPr>
        </p:nvSpPr>
        <p:spPr>
          <a:xfrm>
            <a:off x="5977900" y="2556050"/>
            <a:ext cx="1577100" cy="408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400"/>
              <a:buFont typeface="Englebert"/>
              <a:buNone/>
              <a:defRPr sz="14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4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4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4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4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4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4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4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400">
                <a:latin typeface="Englebert"/>
                <a:ea typeface="Englebert"/>
                <a:cs typeface="Englebert"/>
                <a:sym typeface="Englebert"/>
              </a:defRPr>
            </a:lvl9pPr>
          </a:lstStyle>
          <a:p/>
        </p:txBody>
      </p:sp>
      <p:sp>
        <p:nvSpPr>
          <p:cNvPr id="100" name="Google Shape;100;p18"/>
          <p:cNvSpPr txBox="1"/>
          <p:nvPr>
            <p:ph type="ctrTitle"/>
          </p:nvPr>
        </p:nvSpPr>
        <p:spPr>
          <a:xfrm>
            <a:off x="899250" y="4128125"/>
            <a:ext cx="73455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Clr>
                <a:srgbClr val="434343"/>
              </a:buClr>
              <a:buSzPts val="4800"/>
              <a:buNone/>
              <a:defRPr sz="4800">
                <a:solidFill>
                  <a:srgbClr val="434343"/>
                </a:solidFill>
              </a:defRPr>
            </a:lvl2pPr>
            <a:lvl3pPr lvl="2" rtl="0" algn="ctr">
              <a:spcBef>
                <a:spcPts val="0"/>
              </a:spcBef>
              <a:spcAft>
                <a:spcPts val="0"/>
              </a:spcAft>
              <a:buClr>
                <a:srgbClr val="434343"/>
              </a:buClr>
              <a:buSzPts val="4800"/>
              <a:buNone/>
              <a:defRPr sz="4800">
                <a:solidFill>
                  <a:srgbClr val="434343"/>
                </a:solidFill>
              </a:defRPr>
            </a:lvl3pPr>
            <a:lvl4pPr lvl="3" rtl="0" algn="ctr">
              <a:spcBef>
                <a:spcPts val="0"/>
              </a:spcBef>
              <a:spcAft>
                <a:spcPts val="0"/>
              </a:spcAft>
              <a:buClr>
                <a:srgbClr val="434343"/>
              </a:buClr>
              <a:buSzPts val="4800"/>
              <a:buNone/>
              <a:defRPr sz="4800">
                <a:solidFill>
                  <a:srgbClr val="434343"/>
                </a:solidFill>
              </a:defRPr>
            </a:lvl4pPr>
            <a:lvl5pPr lvl="4" rtl="0" algn="ctr">
              <a:spcBef>
                <a:spcPts val="0"/>
              </a:spcBef>
              <a:spcAft>
                <a:spcPts val="0"/>
              </a:spcAft>
              <a:buClr>
                <a:srgbClr val="434343"/>
              </a:buClr>
              <a:buSzPts val="4800"/>
              <a:buNone/>
              <a:defRPr sz="4800">
                <a:solidFill>
                  <a:srgbClr val="434343"/>
                </a:solidFill>
              </a:defRPr>
            </a:lvl5pPr>
            <a:lvl6pPr lvl="5" rtl="0" algn="ctr">
              <a:spcBef>
                <a:spcPts val="0"/>
              </a:spcBef>
              <a:spcAft>
                <a:spcPts val="0"/>
              </a:spcAft>
              <a:buClr>
                <a:srgbClr val="434343"/>
              </a:buClr>
              <a:buSzPts val="4800"/>
              <a:buNone/>
              <a:defRPr sz="4800">
                <a:solidFill>
                  <a:srgbClr val="434343"/>
                </a:solidFill>
              </a:defRPr>
            </a:lvl6pPr>
            <a:lvl7pPr lvl="6" rtl="0" algn="ctr">
              <a:spcBef>
                <a:spcPts val="0"/>
              </a:spcBef>
              <a:spcAft>
                <a:spcPts val="0"/>
              </a:spcAft>
              <a:buClr>
                <a:srgbClr val="434343"/>
              </a:buClr>
              <a:buSzPts val="4800"/>
              <a:buNone/>
              <a:defRPr sz="4800">
                <a:solidFill>
                  <a:srgbClr val="434343"/>
                </a:solidFill>
              </a:defRPr>
            </a:lvl7pPr>
            <a:lvl8pPr lvl="7" rtl="0" algn="ctr">
              <a:spcBef>
                <a:spcPts val="0"/>
              </a:spcBef>
              <a:spcAft>
                <a:spcPts val="0"/>
              </a:spcAft>
              <a:buClr>
                <a:srgbClr val="434343"/>
              </a:buClr>
              <a:buSzPts val="4800"/>
              <a:buNone/>
              <a:defRPr sz="4800">
                <a:solidFill>
                  <a:srgbClr val="434343"/>
                </a:solidFill>
              </a:defRPr>
            </a:lvl8pPr>
            <a:lvl9pPr lvl="8" rtl="0" algn="ctr">
              <a:spcBef>
                <a:spcPts val="0"/>
              </a:spcBef>
              <a:spcAft>
                <a:spcPts val="0"/>
              </a:spcAft>
              <a:buClr>
                <a:srgbClr val="434343"/>
              </a:buClr>
              <a:buSzPts val="4800"/>
              <a:buNone/>
              <a:defRPr sz="4800">
                <a:solidFill>
                  <a:srgbClr val="434343"/>
                </a:solidFill>
              </a:defRPr>
            </a:lvl9pPr>
          </a:lstStyle>
          <a:p/>
        </p:txBody>
      </p:sp>
    </p:spTree>
  </p:cSld>
  <p:clrMapOvr>
    <a:masterClrMapping/>
  </p:clrMapOvr>
  <p:extLst>
    <p:ext uri="{DCECCB84-F9BA-43D5-87BE-67443E8EF086}">
      <p15:sldGuideLst>
        <p15:guide id="1" orient="horz" pos="2835">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p:cSld name="CUSTOM_1_1_1_2_1_2_1">
    <p:bg>
      <p:bgPr>
        <a:solidFill>
          <a:srgbClr val="AFA8D0"/>
        </a:solidFill>
      </p:bgPr>
    </p:bg>
    <p:spTree>
      <p:nvGrpSpPr>
        <p:cNvPr id="101" name="Shape 101"/>
        <p:cNvGrpSpPr/>
        <p:nvPr/>
      </p:nvGrpSpPr>
      <p:grpSpPr>
        <a:xfrm>
          <a:off x="0" y="0"/>
          <a:ext cx="0" cy="0"/>
          <a:chOff x="0" y="0"/>
          <a:chExt cx="0" cy="0"/>
        </a:xfrm>
      </p:grpSpPr>
      <p:sp>
        <p:nvSpPr>
          <p:cNvPr id="102" name="Google Shape;102;p19"/>
          <p:cNvSpPr txBox="1"/>
          <p:nvPr>
            <p:ph type="ctrTitle"/>
          </p:nvPr>
        </p:nvSpPr>
        <p:spPr>
          <a:xfrm>
            <a:off x="899250" y="4128125"/>
            <a:ext cx="73455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Clr>
                <a:srgbClr val="434343"/>
              </a:buClr>
              <a:buSzPts val="4800"/>
              <a:buNone/>
              <a:defRPr sz="4800">
                <a:solidFill>
                  <a:srgbClr val="434343"/>
                </a:solidFill>
              </a:defRPr>
            </a:lvl2pPr>
            <a:lvl3pPr lvl="2" rtl="0" algn="ctr">
              <a:spcBef>
                <a:spcPts val="0"/>
              </a:spcBef>
              <a:spcAft>
                <a:spcPts val="0"/>
              </a:spcAft>
              <a:buClr>
                <a:srgbClr val="434343"/>
              </a:buClr>
              <a:buSzPts val="4800"/>
              <a:buNone/>
              <a:defRPr sz="4800">
                <a:solidFill>
                  <a:srgbClr val="434343"/>
                </a:solidFill>
              </a:defRPr>
            </a:lvl3pPr>
            <a:lvl4pPr lvl="3" rtl="0" algn="ctr">
              <a:spcBef>
                <a:spcPts val="0"/>
              </a:spcBef>
              <a:spcAft>
                <a:spcPts val="0"/>
              </a:spcAft>
              <a:buClr>
                <a:srgbClr val="434343"/>
              </a:buClr>
              <a:buSzPts val="4800"/>
              <a:buNone/>
              <a:defRPr sz="4800">
                <a:solidFill>
                  <a:srgbClr val="434343"/>
                </a:solidFill>
              </a:defRPr>
            </a:lvl4pPr>
            <a:lvl5pPr lvl="4" rtl="0" algn="ctr">
              <a:spcBef>
                <a:spcPts val="0"/>
              </a:spcBef>
              <a:spcAft>
                <a:spcPts val="0"/>
              </a:spcAft>
              <a:buClr>
                <a:srgbClr val="434343"/>
              </a:buClr>
              <a:buSzPts val="4800"/>
              <a:buNone/>
              <a:defRPr sz="4800">
                <a:solidFill>
                  <a:srgbClr val="434343"/>
                </a:solidFill>
              </a:defRPr>
            </a:lvl5pPr>
            <a:lvl6pPr lvl="5" rtl="0" algn="ctr">
              <a:spcBef>
                <a:spcPts val="0"/>
              </a:spcBef>
              <a:spcAft>
                <a:spcPts val="0"/>
              </a:spcAft>
              <a:buClr>
                <a:srgbClr val="434343"/>
              </a:buClr>
              <a:buSzPts val="4800"/>
              <a:buNone/>
              <a:defRPr sz="4800">
                <a:solidFill>
                  <a:srgbClr val="434343"/>
                </a:solidFill>
              </a:defRPr>
            </a:lvl6pPr>
            <a:lvl7pPr lvl="6" rtl="0" algn="ctr">
              <a:spcBef>
                <a:spcPts val="0"/>
              </a:spcBef>
              <a:spcAft>
                <a:spcPts val="0"/>
              </a:spcAft>
              <a:buClr>
                <a:srgbClr val="434343"/>
              </a:buClr>
              <a:buSzPts val="4800"/>
              <a:buNone/>
              <a:defRPr sz="4800">
                <a:solidFill>
                  <a:srgbClr val="434343"/>
                </a:solidFill>
              </a:defRPr>
            </a:lvl7pPr>
            <a:lvl8pPr lvl="7" rtl="0" algn="ctr">
              <a:spcBef>
                <a:spcPts val="0"/>
              </a:spcBef>
              <a:spcAft>
                <a:spcPts val="0"/>
              </a:spcAft>
              <a:buClr>
                <a:srgbClr val="434343"/>
              </a:buClr>
              <a:buSzPts val="4800"/>
              <a:buNone/>
              <a:defRPr sz="4800">
                <a:solidFill>
                  <a:srgbClr val="434343"/>
                </a:solidFill>
              </a:defRPr>
            </a:lvl8pPr>
            <a:lvl9pPr lvl="8" rtl="0" algn="ctr">
              <a:spcBef>
                <a:spcPts val="0"/>
              </a:spcBef>
              <a:spcAft>
                <a:spcPts val="0"/>
              </a:spcAft>
              <a:buClr>
                <a:srgbClr val="434343"/>
              </a:buClr>
              <a:buSzPts val="4800"/>
              <a:buNone/>
              <a:defRPr sz="4800">
                <a:solidFill>
                  <a:srgbClr val="434343"/>
                </a:solidFill>
              </a:defRPr>
            </a:lvl9pPr>
          </a:lstStyle>
          <a:p/>
        </p:txBody>
      </p:sp>
      <p:sp>
        <p:nvSpPr>
          <p:cNvPr id="103" name="Google Shape;103;p19"/>
          <p:cNvSpPr txBox="1"/>
          <p:nvPr>
            <p:ph idx="1" type="subTitle"/>
          </p:nvPr>
        </p:nvSpPr>
        <p:spPr>
          <a:xfrm>
            <a:off x="1242275" y="2491000"/>
            <a:ext cx="3062700" cy="40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104" name="Google Shape;104;p19"/>
          <p:cNvSpPr txBox="1"/>
          <p:nvPr>
            <p:ph idx="2" type="subTitle"/>
          </p:nvPr>
        </p:nvSpPr>
        <p:spPr>
          <a:xfrm>
            <a:off x="1745525" y="942675"/>
            <a:ext cx="2056200" cy="4086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Englebert"/>
              <a:buNone/>
              <a:defRPr sz="2400">
                <a:latin typeface="Englebert"/>
                <a:ea typeface="Englebert"/>
                <a:cs typeface="Englebert"/>
                <a:sym typeface="Englebert"/>
              </a:defRPr>
            </a:lvl1pPr>
            <a:lvl2pPr lvl="1" rtl="0" algn="ctr">
              <a:lnSpc>
                <a:spcPct val="100000"/>
              </a:lnSpc>
              <a:spcBef>
                <a:spcPts val="0"/>
              </a:spcBef>
              <a:spcAft>
                <a:spcPts val="0"/>
              </a:spcAft>
              <a:buSzPts val="2400"/>
              <a:buFont typeface="Englebert"/>
              <a:buNone/>
              <a:defRPr sz="2400">
                <a:latin typeface="Englebert"/>
                <a:ea typeface="Englebert"/>
                <a:cs typeface="Englebert"/>
                <a:sym typeface="Englebert"/>
              </a:defRPr>
            </a:lvl2pPr>
            <a:lvl3pPr lvl="2" rtl="0" algn="ctr">
              <a:lnSpc>
                <a:spcPct val="100000"/>
              </a:lnSpc>
              <a:spcBef>
                <a:spcPts val="0"/>
              </a:spcBef>
              <a:spcAft>
                <a:spcPts val="0"/>
              </a:spcAft>
              <a:buSzPts val="2400"/>
              <a:buFont typeface="Englebert"/>
              <a:buNone/>
              <a:defRPr sz="2400">
                <a:latin typeface="Englebert"/>
                <a:ea typeface="Englebert"/>
                <a:cs typeface="Englebert"/>
                <a:sym typeface="Englebert"/>
              </a:defRPr>
            </a:lvl3pPr>
            <a:lvl4pPr lvl="3" rtl="0" algn="ctr">
              <a:lnSpc>
                <a:spcPct val="100000"/>
              </a:lnSpc>
              <a:spcBef>
                <a:spcPts val="0"/>
              </a:spcBef>
              <a:spcAft>
                <a:spcPts val="0"/>
              </a:spcAft>
              <a:buSzPts val="2400"/>
              <a:buFont typeface="Englebert"/>
              <a:buNone/>
              <a:defRPr sz="2400">
                <a:latin typeface="Englebert"/>
                <a:ea typeface="Englebert"/>
                <a:cs typeface="Englebert"/>
                <a:sym typeface="Englebert"/>
              </a:defRPr>
            </a:lvl4pPr>
            <a:lvl5pPr lvl="4" rtl="0" algn="ctr">
              <a:lnSpc>
                <a:spcPct val="100000"/>
              </a:lnSpc>
              <a:spcBef>
                <a:spcPts val="0"/>
              </a:spcBef>
              <a:spcAft>
                <a:spcPts val="0"/>
              </a:spcAft>
              <a:buSzPts val="2400"/>
              <a:buFont typeface="Englebert"/>
              <a:buNone/>
              <a:defRPr sz="2400">
                <a:latin typeface="Englebert"/>
                <a:ea typeface="Englebert"/>
                <a:cs typeface="Englebert"/>
                <a:sym typeface="Englebert"/>
              </a:defRPr>
            </a:lvl5pPr>
            <a:lvl6pPr lvl="5" rtl="0" algn="ctr">
              <a:lnSpc>
                <a:spcPct val="100000"/>
              </a:lnSpc>
              <a:spcBef>
                <a:spcPts val="0"/>
              </a:spcBef>
              <a:spcAft>
                <a:spcPts val="0"/>
              </a:spcAft>
              <a:buSzPts val="2400"/>
              <a:buFont typeface="Englebert"/>
              <a:buNone/>
              <a:defRPr sz="2400">
                <a:latin typeface="Englebert"/>
                <a:ea typeface="Englebert"/>
                <a:cs typeface="Englebert"/>
                <a:sym typeface="Englebert"/>
              </a:defRPr>
            </a:lvl6pPr>
            <a:lvl7pPr lvl="6" rtl="0" algn="ctr">
              <a:lnSpc>
                <a:spcPct val="100000"/>
              </a:lnSpc>
              <a:spcBef>
                <a:spcPts val="0"/>
              </a:spcBef>
              <a:spcAft>
                <a:spcPts val="0"/>
              </a:spcAft>
              <a:buSzPts val="2400"/>
              <a:buFont typeface="Englebert"/>
              <a:buNone/>
              <a:defRPr sz="2400">
                <a:latin typeface="Englebert"/>
                <a:ea typeface="Englebert"/>
                <a:cs typeface="Englebert"/>
                <a:sym typeface="Englebert"/>
              </a:defRPr>
            </a:lvl7pPr>
            <a:lvl8pPr lvl="7" rtl="0" algn="ctr">
              <a:lnSpc>
                <a:spcPct val="100000"/>
              </a:lnSpc>
              <a:spcBef>
                <a:spcPts val="0"/>
              </a:spcBef>
              <a:spcAft>
                <a:spcPts val="0"/>
              </a:spcAft>
              <a:buSzPts val="2400"/>
              <a:buFont typeface="Englebert"/>
              <a:buNone/>
              <a:defRPr sz="2400">
                <a:latin typeface="Englebert"/>
                <a:ea typeface="Englebert"/>
                <a:cs typeface="Englebert"/>
                <a:sym typeface="Englebert"/>
              </a:defRPr>
            </a:lvl8pPr>
            <a:lvl9pPr lvl="8" rtl="0" algn="ctr">
              <a:lnSpc>
                <a:spcPct val="100000"/>
              </a:lnSpc>
              <a:spcBef>
                <a:spcPts val="0"/>
              </a:spcBef>
              <a:spcAft>
                <a:spcPts val="0"/>
              </a:spcAft>
              <a:buSzPts val="2400"/>
              <a:buFont typeface="Englebert"/>
              <a:buNone/>
              <a:defRPr sz="2400">
                <a:latin typeface="Englebert"/>
                <a:ea typeface="Englebert"/>
                <a:cs typeface="Englebert"/>
                <a:sym typeface="Englebert"/>
              </a:defRPr>
            </a:lvl9pPr>
          </a:lstStyle>
          <a:p/>
        </p:txBody>
      </p:sp>
      <p:sp>
        <p:nvSpPr>
          <p:cNvPr id="105" name="Google Shape;105;p19"/>
          <p:cNvSpPr txBox="1"/>
          <p:nvPr>
            <p:ph idx="3" type="subTitle"/>
          </p:nvPr>
        </p:nvSpPr>
        <p:spPr>
          <a:xfrm>
            <a:off x="4839025" y="2491000"/>
            <a:ext cx="3062700" cy="40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106" name="Google Shape;106;p19"/>
          <p:cNvSpPr txBox="1"/>
          <p:nvPr>
            <p:ph idx="4" type="subTitle"/>
          </p:nvPr>
        </p:nvSpPr>
        <p:spPr>
          <a:xfrm>
            <a:off x="5342275" y="942675"/>
            <a:ext cx="2056200" cy="4086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Englebert"/>
              <a:buNone/>
              <a:defRPr sz="2400">
                <a:latin typeface="Englebert"/>
                <a:ea typeface="Englebert"/>
                <a:cs typeface="Englebert"/>
                <a:sym typeface="Englebert"/>
              </a:defRPr>
            </a:lvl1pPr>
            <a:lvl2pPr lvl="1" rtl="0" algn="ctr">
              <a:lnSpc>
                <a:spcPct val="100000"/>
              </a:lnSpc>
              <a:spcBef>
                <a:spcPts val="0"/>
              </a:spcBef>
              <a:spcAft>
                <a:spcPts val="0"/>
              </a:spcAft>
              <a:buSzPts val="2400"/>
              <a:buFont typeface="Englebert"/>
              <a:buNone/>
              <a:defRPr sz="2400">
                <a:latin typeface="Englebert"/>
                <a:ea typeface="Englebert"/>
                <a:cs typeface="Englebert"/>
                <a:sym typeface="Englebert"/>
              </a:defRPr>
            </a:lvl2pPr>
            <a:lvl3pPr lvl="2" rtl="0" algn="ctr">
              <a:lnSpc>
                <a:spcPct val="100000"/>
              </a:lnSpc>
              <a:spcBef>
                <a:spcPts val="0"/>
              </a:spcBef>
              <a:spcAft>
                <a:spcPts val="0"/>
              </a:spcAft>
              <a:buSzPts val="2400"/>
              <a:buFont typeface="Englebert"/>
              <a:buNone/>
              <a:defRPr sz="2400">
                <a:latin typeface="Englebert"/>
                <a:ea typeface="Englebert"/>
                <a:cs typeface="Englebert"/>
                <a:sym typeface="Englebert"/>
              </a:defRPr>
            </a:lvl3pPr>
            <a:lvl4pPr lvl="3" rtl="0" algn="ctr">
              <a:lnSpc>
                <a:spcPct val="100000"/>
              </a:lnSpc>
              <a:spcBef>
                <a:spcPts val="0"/>
              </a:spcBef>
              <a:spcAft>
                <a:spcPts val="0"/>
              </a:spcAft>
              <a:buSzPts val="2400"/>
              <a:buFont typeface="Englebert"/>
              <a:buNone/>
              <a:defRPr sz="2400">
                <a:latin typeface="Englebert"/>
                <a:ea typeface="Englebert"/>
                <a:cs typeface="Englebert"/>
                <a:sym typeface="Englebert"/>
              </a:defRPr>
            </a:lvl4pPr>
            <a:lvl5pPr lvl="4" rtl="0" algn="ctr">
              <a:lnSpc>
                <a:spcPct val="100000"/>
              </a:lnSpc>
              <a:spcBef>
                <a:spcPts val="0"/>
              </a:spcBef>
              <a:spcAft>
                <a:spcPts val="0"/>
              </a:spcAft>
              <a:buSzPts val="2400"/>
              <a:buFont typeface="Englebert"/>
              <a:buNone/>
              <a:defRPr sz="2400">
                <a:latin typeface="Englebert"/>
                <a:ea typeface="Englebert"/>
                <a:cs typeface="Englebert"/>
                <a:sym typeface="Englebert"/>
              </a:defRPr>
            </a:lvl5pPr>
            <a:lvl6pPr lvl="5" rtl="0" algn="ctr">
              <a:lnSpc>
                <a:spcPct val="100000"/>
              </a:lnSpc>
              <a:spcBef>
                <a:spcPts val="0"/>
              </a:spcBef>
              <a:spcAft>
                <a:spcPts val="0"/>
              </a:spcAft>
              <a:buSzPts val="2400"/>
              <a:buFont typeface="Englebert"/>
              <a:buNone/>
              <a:defRPr sz="2400">
                <a:latin typeface="Englebert"/>
                <a:ea typeface="Englebert"/>
                <a:cs typeface="Englebert"/>
                <a:sym typeface="Englebert"/>
              </a:defRPr>
            </a:lvl6pPr>
            <a:lvl7pPr lvl="6" rtl="0" algn="ctr">
              <a:lnSpc>
                <a:spcPct val="100000"/>
              </a:lnSpc>
              <a:spcBef>
                <a:spcPts val="0"/>
              </a:spcBef>
              <a:spcAft>
                <a:spcPts val="0"/>
              </a:spcAft>
              <a:buSzPts val="2400"/>
              <a:buFont typeface="Englebert"/>
              <a:buNone/>
              <a:defRPr sz="2400">
                <a:latin typeface="Englebert"/>
                <a:ea typeface="Englebert"/>
                <a:cs typeface="Englebert"/>
                <a:sym typeface="Englebert"/>
              </a:defRPr>
            </a:lvl7pPr>
            <a:lvl8pPr lvl="7" rtl="0" algn="ctr">
              <a:lnSpc>
                <a:spcPct val="100000"/>
              </a:lnSpc>
              <a:spcBef>
                <a:spcPts val="0"/>
              </a:spcBef>
              <a:spcAft>
                <a:spcPts val="0"/>
              </a:spcAft>
              <a:buSzPts val="2400"/>
              <a:buFont typeface="Englebert"/>
              <a:buNone/>
              <a:defRPr sz="2400">
                <a:latin typeface="Englebert"/>
                <a:ea typeface="Englebert"/>
                <a:cs typeface="Englebert"/>
                <a:sym typeface="Englebert"/>
              </a:defRPr>
            </a:lvl8pPr>
            <a:lvl9pPr lvl="8" rtl="0" algn="ctr">
              <a:lnSpc>
                <a:spcPct val="100000"/>
              </a:lnSpc>
              <a:spcBef>
                <a:spcPts val="0"/>
              </a:spcBef>
              <a:spcAft>
                <a:spcPts val="0"/>
              </a:spcAft>
              <a:buSzPts val="2400"/>
              <a:buFont typeface="Englebert"/>
              <a:buNone/>
              <a:defRPr sz="2400">
                <a:latin typeface="Englebert"/>
                <a:ea typeface="Englebert"/>
                <a:cs typeface="Englebert"/>
                <a:sym typeface="Englebert"/>
              </a:defRPr>
            </a:lvl9pPr>
          </a:lstStyle>
          <a:p/>
        </p:txBody>
      </p:sp>
    </p:spTree>
  </p:cSld>
  <p:clrMapOvr>
    <a:masterClrMapping/>
  </p:clrMapOvr>
  <p:extLst>
    <p:ext uri="{DCECCB84-F9BA-43D5-87BE-67443E8EF086}">
      <p15:sldGuideLst>
        <p15:guide id="1" orient="horz" pos="2835">
          <p15:clr>
            <a:srgbClr val="FA7B17"/>
          </p15:clr>
        </p15:guide>
        <p15:guide id="2" orient="horz" pos="340">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_1_1_2_1_1_1_1">
    <p:bg>
      <p:bgPr>
        <a:solidFill>
          <a:srgbClr val="AFA8D0"/>
        </a:solidFill>
      </p:bgPr>
    </p:bg>
    <p:spTree>
      <p:nvGrpSpPr>
        <p:cNvPr id="107" name="Shape 107"/>
        <p:cNvGrpSpPr/>
        <p:nvPr/>
      </p:nvGrpSpPr>
      <p:grpSpPr>
        <a:xfrm>
          <a:off x="0" y="0"/>
          <a:ext cx="0" cy="0"/>
          <a:chOff x="0" y="0"/>
          <a:chExt cx="0" cy="0"/>
        </a:xfrm>
      </p:grpSpPr>
      <p:pic>
        <p:nvPicPr>
          <p:cNvPr id="108" name="Google Shape;108;p20"/>
          <p:cNvPicPr preferRelativeResize="0"/>
          <p:nvPr/>
        </p:nvPicPr>
        <p:blipFill rotWithShape="1">
          <a:blip r:embed="rId2">
            <a:alphaModFix/>
          </a:blip>
          <a:srcRect b="0" l="6670" r="19457" t="23465"/>
          <a:stretch/>
        </p:blipFill>
        <p:spPr>
          <a:xfrm>
            <a:off x="0" y="1982250"/>
            <a:ext cx="5430600" cy="3164850"/>
          </a:xfrm>
          <a:prstGeom prst="rect">
            <a:avLst/>
          </a:prstGeom>
          <a:noFill/>
          <a:ln>
            <a:noFill/>
          </a:ln>
        </p:spPr>
      </p:pic>
      <p:pic>
        <p:nvPicPr>
          <p:cNvPr id="109" name="Google Shape;109;p20"/>
          <p:cNvPicPr preferRelativeResize="0"/>
          <p:nvPr/>
        </p:nvPicPr>
        <p:blipFill rotWithShape="1">
          <a:blip r:embed="rId3">
            <a:alphaModFix/>
          </a:blip>
          <a:srcRect b="38141" l="60718" r="0" t="0"/>
          <a:stretch/>
        </p:blipFill>
        <p:spPr>
          <a:xfrm>
            <a:off x="7566550" y="0"/>
            <a:ext cx="1577450" cy="1397272"/>
          </a:xfrm>
          <a:prstGeom prst="rect">
            <a:avLst/>
          </a:prstGeom>
          <a:noFill/>
          <a:ln>
            <a:noFill/>
          </a:ln>
        </p:spPr>
      </p:pic>
      <p:sp>
        <p:nvSpPr>
          <p:cNvPr id="110" name="Google Shape;110;p20"/>
          <p:cNvSpPr txBox="1"/>
          <p:nvPr>
            <p:ph type="ctrTitle"/>
          </p:nvPr>
        </p:nvSpPr>
        <p:spPr>
          <a:xfrm>
            <a:off x="2788350" y="2875200"/>
            <a:ext cx="3567300" cy="3084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200"/>
              <a:buNone/>
              <a:defRPr sz="1200"/>
            </a:lvl1pPr>
            <a:lvl2pPr lvl="1" rtl="0" algn="ctr">
              <a:spcBef>
                <a:spcPts val="0"/>
              </a:spcBef>
              <a:spcAft>
                <a:spcPts val="0"/>
              </a:spcAft>
              <a:buSzPts val="1200"/>
              <a:buNone/>
              <a:defRPr sz="1200"/>
            </a:lvl2pPr>
            <a:lvl3pPr lvl="2" rtl="0" algn="ctr">
              <a:spcBef>
                <a:spcPts val="0"/>
              </a:spcBef>
              <a:spcAft>
                <a:spcPts val="0"/>
              </a:spcAft>
              <a:buSzPts val="1200"/>
              <a:buNone/>
              <a:defRPr sz="1200"/>
            </a:lvl3pPr>
            <a:lvl4pPr lvl="3" rtl="0" algn="ctr">
              <a:spcBef>
                <a:spcPts val="0"/>
              </a:spcBef>
              <a:spcAft>
                <a:spcPts val="0"/>
              </a:spcAft>
              <a:buSzPts val="1200"/>
              <a:buNone/>
              <a:defRPr sz="1200"/>
            </a:lvl4pPr>
            <a:lvl5pPr lvl="4" rtl="0" algn="ctr">
              <a:spcBef>
                <a:spcPts val="0"/>
              </a:spcBef>
              <a:spcAft>
                <a:spcPts val="0"/>
              </a:spcAft>
              <a:buSzPts val="1200"/>
              <a:buNone/>
              <a:defRPr sz="1200"/>
            </a:lvl5pPr>
            <a:lvl6pPr lvl="5" rtl="0" algn="ctr">
              <a:spcBef>
                <a:spcPts val="0"/>
              </a:spcBef>
              <a:spcAft>
                <a:spcPts val="0"/>
              </a:spcAft>
              <a:buSzPts val="1200"/>
              <a:buNone/>
              <a:defRPr sz="1200"/>
            </a:lvl6pPr>
            <a:lvl7pPr lvl="6" rtl="0" algn="ctr">
              <a:spcBef>
                <a:spcPts val="0"/>
              </a:spcBef>
              <a:spcAft>
                <a:spcPts val="0"/>
              </a:spcAft>
              <a:buSzPts val="1200"/>
              <a:buNone/>
              <a:defRPr sz="1200"/>
            </a:lvl7pPr>
            <a:lvl8pPr lvl="7" rtl="0" algn="ctr">
              <a:spcBef>
                <a:spcPts val="0"/>
              </a:spcBef>
              <a:spcAft>
                <a:spcPts val="0"/>
              </a:spcAft>
              <a:buSzPts val="1200"/>
              <a:buNone/>
              <a:defRPr sz="1200"/>
            </a:lvl8pPr>
            <a:lvl9pPr lvl="8" rtl="0" algn="ctr">
              <a:spcBef>
                <a:spcPts val="0"/>
              </a:spcBef>
              <a:spcAft>
                <a:spcPts val="0"/>
              </a:spcAft>
              <a:buSzPts val="1200"/>
              <a:buNone/>
              <a:defRPr sz="1200"/>
            </a:lvl9pPr>
          </a:lstStyle>
          <a:p/>
        </p:txBody>
      </p:sp>
      <p:sp>
        <p:nvSpPr>
          <p:cNvPr id="111" name="Google Shape;111;p20"/>
          <p:cNvSpPr txBox="1"/>
          <p:nvPr>
            <p:ph idx="1" type="subTitle"/>
          </p:nvPr>
        </p:nvSpPr>
        <p:spPr>
          <a:xfrm flipH="1">
            <a:off x="2454725" y="2268300"/>
            <a:ext cx="4234500" cy="606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1">
  <p:cSld name="CUSTOM_1_1_1_2_2">
    <p:bg>
      <p:bgPr>
        <a:solidFill>
          <a:srgbClr val="AFA8D0"/>
        </a:solidFill>
      </p:bgPr>
    </p:bg>
    <p:spTree>
      <p:nvGrpSpPr>
        <p:cNvPr id="112" name="Shape 112"/>
        <p:cNvGrpSpPr/>
        <p:nvPr/>
      </p:nvGrpSpPr>
      <p:grpSpPr>
        <a:xfrm>
          <a:off x="0" y="0"/>
          <a:ext cx="0" cy="0"/>
          <a:chOff x="0" y="0"/>
          <a:chExt cx="0" cy="0"/>
        </a:xfrm>
      </p:grpSpPr>
      <p:pic>
        <p:nvPicPr>
          <p:cNvPr id="113" name="Google Shape;113;p21"/>
          <p:cNvPicPr preferRelativeResize="0"/>
          <p:nvPr/>
        </p:nvPicPr>
        <p:blipFill rotWithShape="1">
          <a:blip r:embed="rId2">
            <a:alphaModFix/>
          </a:blip>
          <a:srcRect b="5401" l="22124" r="0" t="0"/>
          <a:stretch/>
        </p:blipFill>
        <p:spPr>
          <a:xfrm>
            <a:off x="0" y="0"/>
            <a:ext cx="7527820" cy="5143500"/>
          </a:xfrm>
          <a:prstGeom prst="rect">
            <a:avLst/>
          </a:prstGeom>
          <a:noFill/>
          <a:ln>
            <a:noFill/>
          </a:ln>
        </p:spPr>
      </p:pic>
      <p:sp>
        <p:nvSpPr>
          <p:cNvPr id="114" name="Google Shape;114;p21"/>
          <p:cNvSpPr txBox="1"/>
          <p:nvPr>
            <p:ph hasCustomPrompt="1" type="title"/>
          </p:nvPr>
        </p:nvSpPr>
        <p:spPr>
          <a:xfrm flipH="1">
            <a:off x="6480625" y="1543250"/>
            <a:ext cx="2051100" cy="1280700"/>
          </a:xfrm>
          <a:prstGeom prst="rect">
            <a:avLst/>
          </a:prstGeom>
          <a:noFill/>
        </p:spPr>
        <p:txBody>
          <a:bodyPr anchorCtr="0" anchor="t" bIns="91425" lIns="91425" spcFirstLastPara="1" rIns="91425" wrap="square" tIns="91425">
            <a:noAutofit/>
          </a:bodyPr>
          <a:lstStyle>
            <a:lvl1pPr lvl="0" rtl="0" algn="r">
              <a:spcBef>
                <a:spcPts val="0"/>
              </a:spcBef>
              <a:spcAft>
                <a:spcPts val="0"/>
              </a:spcAft>
              <a:buSzPts val="7200"/>
              <a:buNone/>
              <a:defRPr sz="7200"/>
            </a:lvl1pPr>
            <a:lvl2pPr lvl="1" rtl="0" algn="r">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15" name="Google Shape;115;p21"/>
          <p:cNvSpPr txBox="1"/>
          <p:nvPr>
            <p:ph idx="2" type="ctrTitle"/>
          </p:nvPr>
        </p:nvSpPr>
        <p:spPr>
          <a:xfrm flipH="1">
            <a:off x="1710625" y="2601875"/>
            <a:ext cx="6821100" cy="1215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6000"/>
            </a:lvl1pPr>
            <a:lvl2pPr lvl="1" rtl="0" algn="r">
              <a:spcBef>
                <a:spcPts val="0"/>
              </a:spcBef>
              <a:spcAft>
                <a:spcPts val="0"/>
              </a:spcAft>
              <a:buClr>
                <a:srgbClr val="434343"/>
              </a:buClr>
              <a:buSzPts val="6000"/>
              <a:buNone/>
              <a:defRPr sz="6000">
                <a:solidFill>
                  <a:srgbClr val="434343"/>
                </a:solidFill>
              </a:defRPr>
            </a:lvl2pPr>
            <a:lvl3pPr lvl="2" rtl="0" algn="r">
              <a:spcBef>
                <a:spcPts val="0"/>
              </a:spcBef>
              <a:spcAft>
                <a:spcPts val="0"/>
              </a:spcAft>
              <a:buClr>
                <a:srgbClr val="434343"/>
              </a:buClr>
              <a:buSzPts val="6000"/>
              <a:buNone/>
              <a:defRPr sz="6000">
                <a:solidFill>
                  <a:srgbClr val="434343"/>
                </a:solidFill>
              </a:defRPr>
            </a:lvl3pPr>
            <a:lvl4pPr lvl="3" rtl="0" algn="r">
              <a:spcBef>
                <a:spcPts val="0"/>
              </a:spcBef>
              <a:spcAft>
                <a:spcPts val="0"/>
              </a:spcAft>
              <a:buClr>
                <a:srgbClr val="434343"/>
              </a:buClr>
              <a:buSzPts val="6000"/>
              <a:buNone/>
              <a:defRPr sz="6000">
                <a:solidFill>
                  <a:srgbClr val="434343"/>
                </a:solidFill>
              </a:defRPr>
            </a:lvl4pPr>
            <a:lvl5pPr lvl="4" rtl="0" algn="r">
              <a:spcBef>
                <a:spcPts val="0"/>
              </a:spcBef>
              <a:spcAft>
                <a:spcPts val="0"/>
              </a:spcAft>
              <a:buClr>
                <a:srgbClr val="434343"/>
              </a:buClr>
              <a:buSzPts val="6000"/>
              <a:buNone/>
              <a:defRPr sz="6000">
                <a:solidFill>
                  <a:srgbClr val="434343"/>
                </a:solidFill>
              </a:defRPr>
            </a:lvl5pPr>
            <a:lvl6pPr lvl="5" rtl="0" algn="r">
              <a:spcBef>
                <a:spcPts val="0"/>
              </a:spcBef>
              <a:spcAft>
                <a:spcPts val="0"/>
              </a:spcAft>
              <a:buClr>
                <a:srgbClr val="434343"/>
              </a:buClr>
              <a:buSzPts val="6000"/>
              <a:buNone/>
              <a:defRPr sz="6000">
                <a:solidFill>
                  <a:srgbClr val="434343"/>
                </a:solidFill>
              </a:defRPr>
            </a:lvl6pPr>
            <a:lvl7pPr lvl="6" rtl="0" algn="r">
              <a:spcBef>
                <a:spcPts val="0"/>
              </a:spcBef>
              <a:spcAft>
                <a:spcPts val="0"/>
              </a:spcAft>
              <a:buClr>
                <a:srgbClr val="434343"/>
              </a:buClr>
              <a:buSzPts val="6000"/>
              <a:buNone/>
              <a:defRPr sz="6000">
                <a:solidFill>
                  <a:srgbClr val="434343"/>
                </a:solidFill>
              </a:defRPr>
            </a:lvl7pPr>
            <a:lvl8pPr lvl="7" rtl="0" algn="r">
              <a:spcBef>
                <a:spcPts val="0"/>
              </a:spcBef>
              <a:spcAft>
                <a:spcPts val="0"/>
              </a:spcAft>
              <a:buClr>
                <a:srgbClr val="434343"/>
              </a:buClr>
              <a:buSzPts val="6000"/>
              <a:buNone/>
              <a:defRPr sz="6000">
                <a:solidFill>
                  <a:srgbClr val="434343"/>
                </a:solidFill>
              </a:defRPr>
            </a:lvl8pPr>
            <a:lvl9pPr lvl="8" rtl="0" algn="r">
              <a:spcBef>
                <a:spcPts val="0"/>
              </a:spcBef>
              <a:spcAft>
                <a:spcPts val="0"/>
              </a:spcAft>
              <a:buClr>
                <a:srgbClr val="434343"/>
              </a:buClr>
              <a:buSzPts val="6000"/>
              <a:buNone/>
              <a:defRPr sz="6000">
                <a:solidFill>
                  <a:srgbClr val="434343"/>
                </a:solidFill>
              </a:defRPr>
            </a:lvl9pPr>
          </a:lstStyle>
          <a:p/>
        </p:txBody>
      </p:sp>
      <p:sp>
        <p:nvSpPr>
          <p:cNvPr id="116" name="Google Shape;116;p21"/>
          <p:cNvSpPr txBox="1"/>
          <p:nvPr>
            <p:ph idx="1" type="subTitle"/>
          </p:nvPr>
        </p:nvSpPr>
        <p:spPr>
          <a:xfrm>
            <a:off x="5423425" y="3609500"/>
            <a:ext cx="3108300" cy="5265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2pPr>
            <a:lvl3pPr lvl="2"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3pPr>
            <a:lvl4pPr lvl="3"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4pPr>
            <a:lvl5pPr lvl="4"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5pPr>
            <a:lvl6pPr lvl="5"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6pPr>
            <a:lvl7pPr lvl="6"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7pPr>
            <a:lvl8pPr lvl="7"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8pPr>
            <a:lvl9pPr lvl="8"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
  <p:cSld name="CUSTOM_1_1_1_2_1_1_1_1_1_1">
    <p:bg>
      <p:bgPr>
        <a:solidFill>
          <a:srgbClr val="AFA8D0"/>
        </a:solidFill>
      </p:bgPr>
    </p:bg>
    <p:spTree>
      <p:nvGrpSpPr>
        <p:cNvPr id="117" name="Shape 117"/>
        <p:cNvGrpSpPr/>
        <p:nvPr/>
      </p:nvGrpSpPr>
      <p:grpSpPr>
        <a:xfrm>
          <a:off x="0" y="0"/>
          <a:ext cx="0" cy="0"/>
          <a:chOff x="0" y="0"/>
          <a:chExt cx="0" cy="0"/>
        </a:xfrm>
      </p:grpSpPr>
      <p:sp>
        <p:nvSpPr>
          <p:cNvPr id="118" name="Google Shape;118;p22"/>
          <p:cNvSpPr txBox="1"/>
          <p:nvPr>
            <p:ph type="ctrTitle"/>
          </p:nvPr>
        </p:nvSpPr>
        <p:spPr>
          <a:xfrm>
            <a:off x="899250" y="4128125"/>
            <a:ext cx="73455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Clr>
                <a:srgbClr val="434343"/>
              </a:buClr>
              <a:buSzPts val="4800"/>
              <a:buNone/>
              <a:defRPr sz="4800">
                <a:solidFill>
                  <a:srgbClr val="434343"/>
                </a:solidFill>
              </a:defRPr>
            </a:lvl2pPr>
            <a:lvl3pPr lvl="2" rtl="0" algn="ctr">
              <a:spcBef>
                <a:spcPts val="0"/>
              </a:spcBef>
              <a:spcAft>
                <a:spcPts val="0"/>
              </a:spcAft>
              <a:buClr>
                <a:srgbClr val="434343"/>
              </a:buClr>
              <a:buSzPts val="4800"/>
              <a:buNone/>
              <a:defRPr sz="4800">
                <a:solidFill>
                  <a:srgbClr val="434343"/>
                </a:solidFill>
              </a:defRPr>
            </a:lvl3pPr>
            <a:lvl4pPr lvl="3" rtl="0" algn="ctr">
              <a:spcBef>
                <a:spcPts val="0"/>
              </a:spcBef>
              <a:spcAft>
                <a:spcPts val="0"/>
              </a:spcAft>
              <a:buClr>
                <a:srgbClr val="434343"/>
              </a:buClr>
              <a:buSzPts val="4800"/>
              <a:buNone/>
              <a:defRPr sz="4800">
                <a:solidFill>
                  <a:srgbClr val="434343"/>
                </a:solidFill>
              </a:defRPr>
            </a:lvl4pPr>
            <a:lvl5pPr lvl="4" rtl="0" algn="ctr">
              <a:spcBef>
                <a:spcPts val="0"/>
              </a:spcBef>
              <a:spcAft>
                <a:spcPts val="0"/>
              </a:spcAft>
              <a:buClr>
                <a:srgbClr val="434343"/>
              </a:buClr>
              <a:buSzPts val="4800"/>
              <a:buNone/>
              <a:defRPr sz="4800">
                <a:solidFill>
                  <a:srgbClr val="434343"/>
                </a:solidFill>
              </a:defRPr>
            </a:lvl5pPr>
            <a:lvl6pPr lvl="5" rtl="0" algn="ctr">
              <a:spcBef>
                <a:spcPts val="0"/>
              </a:spcBef>
              <a:spcAft>
                <a:spcPts val="0"/>
              </a:spcAft>
              <a:buClr>
                <a:srgbClr val="434343"/>
              </a:buClr>
              <a:buSzPts val="4800"/>
              <a:buNone/>
              <a:defRPr sz="4800">
                <a:solidFill>
                  <a:srgbClr val="434343"/>
                </a:solidFill>
              </a:defRPr>
            </a:lvl6pPr>
            <a:lvl7pPr lvl="6" rtl="0" algn="ctr">
              <a:spcBef>
                <a:spcPts val="0"/>
              </a:spcBef>
              <a:spcAft>
                <a:spcPts val="0"/>
              </a:spcAft>
              <a:buClr>
                <a:srgbClr val="434343"/>
              </a:buClr>
              <a:buSzPts val="4800"/>
              <a:buNone/>
              <a:defRPr sz="4800">
                <a:solidFill>
                  <a:srgbClr val="434343"/>
                </a:solidFill>
              </a:defRPr>
            </a:lvl7pPr>
            <a:lvl8pPr lvl="7" rtl="0" algn="ctr">
              <a:spcBef>
                <a:spcPts val="0"/>
              </a:spcBef>
              <a:spcAft>
                <a:spcPts val="0"/>
              </a:spcAft>
              <a:buClr>
                <a:srgbClr val="434343"/>
              </a:buClr>
              <a:buSzPts val="4800"/>
              <a:buNone/>
              <a:defRPr sz="4800">
                <a:solidFill>
                  <a:srgbClr val="434343"/>
                </a:solidFill>
              </a:defRPr>
            </a:lvl8pPr>
            <a:lvl9pPr lvl="8" rtl="0" algn="ctr">
              <a:spcBef>
                <a:spcPts val="0"/>
              </a:spcBef>
              <a:spcAft>
                <a:spcPts val="0"/>
              </a:spcAft>
              <a:buClr>
                <a:srgbClr val="434343"/>
              </a:buClr>
              <a:buSzPts val="4800"/>
              <a:buNone/>
              <a:defRPr sz="4800">
                <a:solidFill>
                  <a:srgbClr val="434343"/>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1_1_1_2_1_1_1_1_1_1_1">
    <p:bg>
      <p:bgPr>
        <a:solidFill>
          <a:srgbClr val="AFA8D0"/>
        </a:solidFill>
      </p:bgPr>
    </p:bg>
    <p:spTree>
      <p:nvGrpSpPr>
        <p:cNvPr id="119" name="Shape 119"/>
        <p:cNvGrpSpPr/>
        <p:nvPr/>
      </p:nvGrpSpPr>
      <p:grpSpPr>
        <a:xfrm>
          <a:off x="0" y="0"/>
          <a:ext cx="0" cy="0"/>
          <a:chOff x="0" y="0"/>
          <a:chExt cx="0" cy="0"/>
        </a:xfrm>
      </p:grpSpPr>
      <p:pic>
        <p:nvPicPr>
          <p:cNvPr id="120" name="Google Shape;120;p23"/>
          <p:cNvPicPr preferRelativeResize="0"/>
          <p:nvPr/>
        </p:nvPicPr>
        <p:blipFill rotWithShape="1">
          <a:blip r:embed="rId2">
            <a:alphaModFix/>
          </a:blip>
          <a:srcRect b="58884" l="13058" r="0" t="14965"/>
          <a:stretch/>
        </p:blipFill>
        <p:spPr>
          <a:xfrm>
            <a:off x="2274575" y="3981301"/>
            <a:ext cx="6869420" cy="1162198"/>
          </a:xfrm>
          <a:prstGeom prst="rect">
            <a:avLst/>
          </a:prstGeom>
          <a:noFill/>
          <a:ln>
            <a:noFill/>
          </a:ln>
        </p:spPr>
      </p:pic>
      <p:sp>
        <p:nvSpPr>
          <p:cNvPr id="121" name="Google Shape;121;p23"/>
          <p:cNvSpPr txBox="1"/>
          <p:nvPr>
            <p:ph type="ctrTitle"/>
          </p:nvPr>
        </p:nvSpPr>
        <p:spPr>
          <a:xfrm>
            <a:off x="899250" y="4128125"/>
            <a:ext cx="73455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Clr>
                <a:srgbClr val="434343"/>
              </a:buClr>
              <a:buSzPts val="4800"/>
              <a:buNone/>
              <a:defRPr sz="4800">
                <a:solidFill>
                  <a:srgbClr val="434343"/>
                </a:solidFill>
              </a:defRPr>
            </a:lvl2pPr>
            <a:lvl3pPr lvl="2" rtl="0" algn="ctr">
              <a:spcBef>
                <a:spcPts val="0"/>
              </a:spcBef>
              <a:spcAft>
                <a:spcPts val="0"/>
              </a:spcAft>
              <a:buClr>
                <a:srgbClr val="434343"/>
              </a:buClr>
              <a:buSzPts val="4800"/>
              <a:buNone/>
              <a:defRPr sz="4800">
                <a:solidFill>
                  <a:srgbClr val="434343"/>
                </a:solidFill>
              </a:defRPr>
            </a:lvl3pPr>
            <a:lvl4pPr lvl="3" rtl="0" algn="ctr">
              <a:spcBef>
                <a:spcPts val="0"/>
              </a:spcBef>
              <a:spcAft>
                <a:spcPts val="0"/>
              </a:spcAft>
              <a:buClr>
                <a:srgbClr val="434343"/>
              </a:buClr>
              <a:buSzPts val="4800"/>
              <a:buNone/>
              <a:defRPr sz="4800">
                <a:solidFill>
                  <a:srgbClr val="434343"/>
                </a:solidFill>
              </a:defRPr>
            </a:lvl4pPr>
            <a:lvl5pPr lvl="4" rtl="0" algn="ctr">
              <a:spcBef>
                <a:spcPts val="0"/>
              </a:spcBef>
              <a:spcAft>
                <a:spcPts val="0"/>
              </a:spcAft>
              <a:buClr>
                <a:srgbClr val="434343"/>
              </a:buClr>
              <a:buSzPts val="4800"/>
              <a:buNone/>
              <a:defRPr sz="4800">
                <a:solidFill>
                  <a:srgbClr val="434343"/>
                </a:solidFill>
              </a:defRPr>
            </a:lvl5pPr>
            <a:lvl6pPr lvl="5" rtl="0" algn="ctr">
              <a:spcBef>
                <a:spcPts val="0"/>
              </a:spcBef>
              <a:spcAft>
                <a:spcPts val="0"/>
              </a:spcAft>
              <a:buClr>
                <a:srgbClr val="434343"/>
              </a:buClr>
              <a:buSzPts val="4800"/>
              <a:buNone/>
              <a:defRPr sz="4800">
                <a:solidFill>
                  <a:srgbClr val="434343"/>
                </a:solidFill>
              </a:defRPr>
            </a:lvl6pPr>
            <a:lvl7pPr lvl="6" rtl="0" algn="ctr">
              <a:spcBef>
                <a:spcPts val="0"/>
              </a:spcBef>
              <a:spcAft>
                <a:spcPts val="0"/>
              </a:spcAft>
              <a:buClr>
                <a:srgbClr val="434343"/>
              </a:buClr>
              <a:buSzPts val="4800"/>
              <a:buNone/>
              <a:defRPr sz="4800">
                <a:solidFill>
                  <a:srgbClr val="434343"/>
                </a:solidFill>
              </a:defRPr>
            </a:lvl7pPr>
            <a:lvl8pPr lvl="7" rtl="0" algn="ctr">
              <a:spcBef>
                <a:spcPts val="0"/>
              </a:spcBef>
              <a:spcAft>
                <a:spcPts val="0"/>
              </a:spcAft>
              <a:buClr>
                <a:srgbClr val="434343"/>
              </a:buClr>
              <a:buSzPts val="4800"/>
              <a:buNone/>
              <a:defRPr sz="4800">
                <a:solidFill>
                  <a:srgbClr val="434343"/>
                </a:solidFill>
              </a:defRPr>
            </a:lvl8pPr>
            <a:lvl9pPr lvl="8" rtl="0" algn="ctr">
              <a:spcBef>
                <a:spcPts val="0"/>
              </a:spcBef>
              <a:spcAft>
                <a:spcPts val="0"/>
              </a:spcAft>
              <a:buClr>
                <a:srgbClr val="434343"/>
              </a:buClr>
              <a:buSzPts val="4800"/>
              <a:buNone/>
              <a:defRPr sz="4800">
                <a:solidFill>
                  <a:srgbClr val="434343"/>
                </a:solidFill>
              </a:defRPr>
            </a:lvl9pPr>
          </a:lstStyle>
          <a:p/>
        </p:txBody>
      </p:sp>
      <p:sp>
        <p:nvSpPr>
          <p:cNvPr id="122" name="Google Shape;122;p23"/>
          <p:cNvSpPr txBox="1"/>
          <p:nvPr>
            <p:ph idx="1" type="subTitle"/>
          </p:nvPr>
        </p:nvSpPr>
        <p:spPr>
          <a:xfrm>
            <a:off x="1366125" y="2693525"/>
            <a:ext cx="1577100" cy="40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123" name="Google Shape;123;p23"/>
          <p:cNvSpPr txBox="1"/>
          <p:nvPr>
            <p:ph idx="2" type="subTitle"/>
          </p:nvPr>
        </p:nvSpPr>
        <p:spPr>
          <a:xfrm>
            <a:off x="1366125" y="2373725"/>
            <a:ext cx="1577100" cy="4086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Font typeface="Englebert"/>
              <a:buNone/>
              <a:defRPr sz="1400">
                <a:latin typeface="Englebert"/>
                <a:ea typeface="Englebert"/>
                <a:cs typeface="Englebert"/>
                <a:sym typeface="Englebert"/>
              </a:defRPr>
            </a:lvl1pPr>
            <a:lvl2pPr lvl="1" rtl="0" algn="ctr">
              <a:lnSpc>
                <a:spcPct val="100000"/>
              </a:lnSpc>
              <a:spcBef>
                <a:spcPts val="0"/>
              </a:spcBef>
              <a:spcAft>
                <a:spcPts val="0"/>
              </a:spcAft>
              <a:buSzPts val="1400"/>
              <a:buFont typeface="Englebert"/>
              <a:buNone/>
              <a:defRPr sz="1400">
                <a:latin typeface="Englebert"/>
                <a:ea typeface="Englebert"/>
                <a:cs typeface="Englebert"/>
                <a:sym typeface="Englebert"/>
              </a:defRPr>
            </a:lvl2pPr>
            <a:lvl3pPr lvl="2" rtl="0" algn="ctr">
              <a:lnSpc>
                <a:spcPct val="100000"/>
              </a:lnSpc>
              <a:spcBef>
                <a:spcPts val="0"/>
              </a:spcBef>
              <a:spcAft>
                <a:spcPts val="0"/>
              </a:spcAft>
              <a:buSzPts val="1400"/>
              <a:buFont typeface="Englebert"/>
              <a:buNone/>
              <a:defRPr sz="1400">
                <a:latin typeface="Englebert"/>
                <a:ea typeface="Englebert"/>
                <a:cs typeface="Englebert"/>
                <a:sym typeface="Englebert"/>
              </a:defRPr>
            </a:lvl3pPr>
            <a:lvl4pPr lvl="3" rtl="0" algn="ctr">
              <a:lnSpc>
                <a:spcPct val="100000"/>
              </a:lnSpc>
              <a:spcBef>
                <a:spcPts val="0"/>
              </a:spcBef>
              <a:spcAft>
                <a:spcPts val="0"/>
              </a:spcAft>
              <a:buSzPts val="1400"/>
              <a:buFont typeface="Englebert"/>
              <a:buNone/>
              <a:defRPr sz="1400">
                <a:latin typeface="Englebert"/>
                <a:ea typeface="Englebert"/>
                <a:cs typeface="Englebert"/>
                <a:sym typeface="Englebert"/>
              </a:defRPr>
            </a:lvl4pPr>
            <a:lvl5pPr lvl="4" rtl="0" algn="ctr">
              <a:lnSpc>
                <a:spcPct val="100000"/>
              </a:lnSpc>
              <a:spcBef>
                <a:spcPts val="0"/>
              </a:spcBef>
              <a:spcAft>
                <a:spcPts val="0"/>
              </a:spcAft>
              <a:buSzPts val="1400"/>
              <a:buFont typeface="Englebert"/>
              <a:buNone/>
              <a:defRPr sz="1400">
                <a:latin typeface="Englebert"/>
                <a:ea typeface="Englebert"/>
                <a:cs typeface="Englebert"/>
                <a:sym typeface="Englebert"/>
              </a:defRPr>
            </a:lvl5pPr>
            <a:lvl6pPr lvl="5" rtl="0" algn="ctr">
              <a:lnSpc>
                <a:spcPct val="100000"/>
              </a:lnSpc>
              <a:spcBef>
                <a:spcPts val="0"/>
              </a:spcBef>
              <a:spcAft>
                <a:spcPts val="0"/>
              </a:spcAft>
              <a:buSzPts val="1400"/>
              <a:buFont typeface="Englebert"/>
              <a:buNone/>
              <a:defRPr sz="1400">
                <a:latin typeface="Englebert"/>
                <a:ea typeface="Englebert"/>
                <a:cs typeface="Englebert"/>
                <a:sym typeface="Englebert"/>
              </a:defRPr>
            </a:lvl6pPr>
            <a:lvl7pPr lvl="6" rtl="0" algn="ctr">
              <a:lnSpc>
                <a:spcPct val="100000"/>
              </a:lnSpc>
              <a:spcBef>
                <a:spcPts val="0"/>
              </a:spcBef>
              <a:spcAft>
                <a:spcPts val="0"/>
              </a:spcAft>
              <a:buSzPts val="1400"/>
              <a:buFont typeface="Englebert"/>
              <a:buNone/>
              <a:defRPr sz="1400">
                <a:latin typeface="Englebert"/>
                <a:ea typeface="Englebert"/>
                <a:cs typeface="Englebert"/>
                <a:sym typeface="Englebert"/>
              </a:defRPr>
            </a:lvl7pPr>
            <a:lvl8pPr lvl="7" rtl="0" algn="ctr">
              <a:lnSpc>
                <a:spcPct val="100000"/>
              </a:lnSpc>
              <a:spcBef>
                <a:spcPts val="0"/>
              </a:spcBef>
              <a:spcAft>
                <a:spcPts val="0"/>
              </a:spcAft>
              <a:buSzPts val="1400"/>
              <a:buFont typeface="Englebert"/>
              <a:buNone/>
              <a:defRPr sz="1400">
                <a:latin typeface="Englebert"/>
                <a:ea typeface="Englebert"/>
                <a:cs typeface="Englebert"/>
                <a:sym typeface="Englebert"/>
              </a:defRPr>
            </a:lvl8pPr>
            <a:lvl9pPr lvl="8" rtl="0" algn="ctr">
              <a:lnSpc>
                <a:spcPct val="100000"/>
              </a:lnSpc>
              <a:spcBef>
                <a:spcPts val="0"/>
              </a:spcBef>
              <a:spcAft>
                <a:spcPts val="0"/>
              </a:spcAft>
              <a:buSzPts val="1400"/>
              <a:buFont typeface="Englebert"/>
              <a:buNone/>
              <a:defRPr sz="1400">
                <a:latin typeface="Englebert"/>
                <a:ea typeface="Englebert"/>
                <a:cs typeface="Englebert"/>
                <a:sym typeface="Englebert"/>
              </a:defRPr>
            </a:lvl9pPr>
          </a:lstStyle>
          <a:p/>
        </p:txBody>
      </p:sp>
      <p:sp>
        <p:nvSpPr>
          <p:cNvPr id="124" name="Google Shape;124;p23"/>
          <p:cNvSpPr txBox="1"/>
          <p:nvPr>
            <p:ph idx="3" type="subTitle"/>
          </p:nvPr>
        </p:nvSpPr>
        <p:spPr>
          <a:xfrm>
            <a:off x="3004125" y="2693525"/>
            <a:ext cx="1577100" cy="40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125" name="Google Shape;125;p23"/>
          <p:cNvSpPr txBox="1"/>
          <p:nvPr>
            <p:ph idx="4" type="subTitle"/>
          </p:nvPr>
        </p:nvSpPr>
        <p:spPr>
          <a:xfrm>
            <a:off x="3004125" y="2373725"/>
            <a:ext cx="1577100" cy="4086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Font typeface="Englebert"/>
              <a:buNone/>
              <a:defRPr sz="1400">
                <a:latin typeface="Englebert"/>
                <a:ea typeface="Englebert"/>
                <a:cs typeface="Englebert"/>
                <a:sym typeface="Englebert"/>
              </a:defRPr>
            </a:lvl1pPr>
            <a:lvl2pPr lvl="1" rtl="0" algn="ctr">
              <a:lnSpc>
                <a:spcPct val="100000"/>
              </a:lnSpc>
              <a:spcBef>
                <a:spcPts val="0"/>
              </a:spcBef>
              <a:spcAft>
                <a:spcPts val="0"/>
              </a:spcAft>
              <a:buSzPts val="1400"/>
              <a:buFont typeface="Englebert"/>
              <a:buNone/>
              <a:defRPr sz="1400">
                <a:latin typeface="Englebert"/>
                <a:ea typeface="Englebert"/>
                <a:cs typeface="Englebert"/>
                <a:sym typeface="Englebert"/>
              </a:defRPr>
            </a:lvl2pPr>
            <a:lvl3pPr lvl="2" rtl="0" algn="ctr">
              <a:lnSpc>
                <a:spcPct val="100000"/>
              </a:lnSpc>
              <a:spcBef>
                <a:spcPts val="0"/>
              </a:spcBef>
              <a:spcAft>
                <a:spcPts val="0"/>
              </a:spcAft>
              <a:buSzPts val="1400"/>
              <a:buFont typeface="Englebert"/>
              <a:buNone/>
              <a:defRPr sz="1400">
                <a:latin typeface="Englebert"/>
                <a:ea typeface="Englebert"/>
                <a:cs typeface="Englebert"/>
                <a:sym typeface="Englebert"/>
              </a:defRPr>
            </a:lvl3pPr>
            <a:lvl4pPr lvl="3" rtl="0" algn="ctr">
              <a:lnSpc>
                <a:spcPct val="100000"/>
              </a:lnSpc>
              <a:spcBef>
                <a:spcPts val="0"/>
              </a:spcBef>
              <a:spcAft>
                <a:spcPts val="0"/>
              </a:spcAft>
              <a:buSzPts val="1400"/>
              <a:buFont typeface="Englebert"/>
              <a:buNone/>
              <a:defRPr sz="1400">
                <a:latin typeface="Englebert"/>
                <a:ea typeface="Englebert"/>
                <a:cs typeface="Englebert"/>
                <a:sym typeface="Englebert"/>
              </a:defRPr>
            </a:lvl4pPr>
            <a:lvl5pPr lvl="4" rtl="0" algn="ctr">
              <a:lnSpc>
                <a:spcPct val="100000"/>
              </a:lnSpc>
              <a:spcBef>
                <a:spcPts val="0"/>
              </a:spcBef>
              <a:spcAft>
                <a:spcPts val="0"/>
              </a:spcAft>
              <a:buSzPts val="1400"/>
              <a:buFont typeface="Englebert"/>
              <a:buNone/>
              <a:defRPr sz="1400">
                <a:latin typeface="Englebert"/>
                <a:ea typeface="Englebert"/>
                <a:cs typeface="Englebert"/>
                <a:sym typeface="Englebert"/>
              </a:defRPr>
            </a:lvl5pPr>
            <a:lvl6pPr lvl="5" rtl="0" algn="ctr">
              <a:lnSpc>
                <a:spcPct val="100000"/>
              </a:lnSpc>
              <a:spcBef>
                <a:spcPts val="0"/>
              </a:spcBef>
              <a:spcAft>
                <a:spcPts val="0"/>
              </a:spcAft>
              <a:buSzPts val="1400"/>
              <a:buFont typeface="Englebert"/>
              <a:buNone/>
              <a:defRPr sz="1400">
                <a:latin typeface="Englebert"/>
                <a:ea typeface="Englebert"/>
                <a:cs typeface="Englebert"/>
                <a:sym typeface="Englebert"/>
              </a:defRPr>
            </a:lvl6pPr>
            <a:lvl7pPr lvl="6" rtl="0" algn="ctr">
              <a:lnSpc>
                <a:spcPct val="100000"/>
              </a:lnSpc>
              <a:spcBef>
                <a:spcPts val="0"/>
              </a:spcBef>
              <a:spcAft>
                <a:spcPts val="0"/>
              </a:spcAft>
              <a:buSzPts val="1400"/>
              <a:buFont typeface="Englebert"/>
              <a:buNone/>
              <a:defRPr sz="1400">
                <a:latin typeface="Englebert"/>
                <a:ea typeface="Englebert"/>
                <a:cs typeface="Englebert"/>
                <a:sym typeface="Englebert"/>
              </a:defRPr>
            </a:lvl7pPr>
            <a:lvl8pPr lvl="7" rtl="0" algn="ctr">
              <a:lnSpc>
                <a:spcPct val="100000"/>
              </a:lnSpc>
              <a:spcBef>
                <a:spcPts val="0"/>
              </a:spcBef>
              <a:spcAft>
                <a:spcPts val="0"/>
              </a:spcAft>
              <a:buSzPts val="1400"/>
              <a:buFont typeface="Englebert"/>
              <a:buNone/>
              <a:defRPr sz="1400">
                <a:latin typeface="Englebert"/>
                <a:ea typeface="Englebert"/>
                <a:cs typeface="Englebert"/>
                <a:sym typeface="Englebert"/>
              </a:defRPr>
            </a:lvl8pPr>
            <a:lvl9pPr lvl="8" rtl="0" algn="ctr">
              <a:lnSpc>
                <a:spcPct val="100000"/>
              </a:lnSpc>
              <a:spcBef>
                <a:spcPts val="0"/>
              </a:spcBef>
              <a:spcAft>
                <a:spcPts val="0"/>
              </a:spcAft>
              <a:buSzPts val="1400"/>
              <a:buFont typeface="Englebert"/>
              <a:buNone/>
              <a:defRPr sz="1400">
                <a:latin typeface="Englebert"/>
                <a:ea typeface="Englebert"/>
                <a:cs typeface="Englebert"/>
                <a:sym typeface="Englebert"/>
              </a:defRPr>
            </a:lvl9pPr>
          </a:lstStyle>
          <a:p/>
        </p:txBody>
      </p:sp>
      <p:sp>
        <p:nvSpPr>
          <p:cNvPr id="126" name="Google Shape;126;p23"/>
          <p:cNvSpPr txBox="1"/>
          <p:nvPr>
            <p:ph idx="5" type="subTitle"/>
          </p:nvPr>
        </p:nvSpPr>
        <p:spPr>
          <a:xfrm>
            <a:off x="4642125" y="2693525"/>
            <a:ext cx="1577100" cy="40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127" name="Google Shape;127;p23"/>
          <p:cNvSpPr txBox="1"/>
          <p:nvPr>
            <p:ph idx="6" type="subTitle"/>
          </p:nvPr>
        </p:nvSpPr>
        <p:spPr>
          <a:xfrm>
            <a:off x="4642125" y="2373725"/>
            <a:ext cx="1577100" cy="4086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Font typeface="Englebert"/>
              <a:buNone/>
              <a:defRPr sz="1400">
                <a:latin typeface="Englebert"/>
                <a:ea typeface="Englebert"/>
                <a:cs typeface="Englebert"/>
                <a:sym typeface="Englebert"/>
              </a:defRPr>
            </a:lvl1pPr>
            <a:lvl2pPr lvl="1" rtl="0" algn="ctr">
              <a:lnSpc>
                <a:spcPct val="100000"/>
              </a:lnSpc>
              <a:spcBef>
                <a:spcPts val="0"/>
              </a:spcBef>
              <a:spcAft>
                <a:spcPts val="0"/>
              </a:spcAft>
              <a:buSzPts val="1400"/>
              <a:buFont typeface="Englebert"/>
              <a:buNone/>
              <a:defRPr sz="1400">
                <a:latin typeface="Englebert"/>
                <a:ea typeface="Englebert"/>
                <a:cs typeface="Englebert"/>
                <a:sym typeface="Englebert"/>
              </a:defRPr>
            </a:lvl2pPr>
            <a:lvl3pPr lvl="2" rtl="0" algn="ctr">
              <a:lnSpc>
                <a:spcPct val="100000"/>
              </a:lnSpc>
              <a:spcBef>
                <a:spcPts val="0"/>
              </a:spcBef>
              <a:spcAft>
                <a:spcPts val="0"/>
              </a:spcAft>
              <a:buSzPts val="1400"/>
              <a:buFont typeface="Englebert"/>
              <a:buNone/>
              <a:defRPr sz="1400">
                <a:latin typeface="Englebert"/>
                <a:ea typeface="Englebert"/>
                <a:cs typeface="Englebert"/>
                <a:sym typeface="Englebert"/>
              </a:defRPr>
            </a:lvl3pPr>
            <a:lvl4pPr lvl="3" rtl="0" algn="ctr">
              <a:lnSpc>
                <a:spcPct val="100000"/>
              </a:lnSpc>
              <a:spcBef>
                <a:spcPts val="0"/>
              </a:spcBef>
              <a:spcAft>
                <a:spcPts val="0"/>
              </a:spcAft>
              <a:buSzPts val="1400"/>
              <a:buFont typeface="Englebert"/>
              <a:buNone/>
              <a:defRPr sz="1400">
                <a:latin typeface="Englebert"/>
                <a:ea typeface="Englebert"/>
                <a:cs typeface="Englebert"/>
                <a:sym typeface="Englebert"/>
              </a:defRPr>
            </a:lvl4pPr>
            <a:lvl5pPr lvl="4" rtl="0" algn="ctr">
              <a:lnSpc>
                <a:spcPct val="100000"/>
              </a:lnSpc>
              <a:spcBef>
                <a:spcPts val="0"/>
              </a:spcBef>
              <a:spcAft>
                <a:spcPts val="0"/>
              </a:spcAft>
              <a:buSzPts val="1400"/>
              <a:buFont typeface="Englebert"/>
              <a:buNone/>
              <a:defRPr sz="1400">
                <a:latin typeface="Englebert"/>
                <a:ea typeface="Englebert"/>
                <a:cs typeface="Englebert"/>
                <a:sym typeface="Englebert"/>
              </a:defRPr>
            </a:lvl5pPr>
            <a:lvl6pPr lvl="5" rtl="0" algn="ctr">
              <a:lnSpc>
                <a:spcPct val="100000"/>
              </a:lnSpc>
              <a:spcBef>
                <a:spcPts val="0"/>
              </a:spcBef>
              <a:spcAft>
                <a:spcPts val="0"/>
              </a:spcAft>
              <a:buSzPts val="1400"/>
              <a:buFont typeface="Englebert"/>
              <a:buNone/>
              <a:defRPr sz="1400">
                <a:latin typeface="Englebert"/>
                <a:ea typeface="Englebert"/>
                <a:cs typeface="Englebert"/>
                <a:sym typeface="Englebert"/>
              </a:defRPr>
            </a:lvl6pPr>
            <a:lvl7pPr lvl="6" rtl="0" algn="ctr">
              <a:lnSpc>
                <a:spcPct val="100000"/>
              </a:lnSpc>
              <a:spcBef>
                <a:spcPts val="0"/>
              </a:spcBef>
              <a:spcAft>
                <a:spcPts val="0"/>
              </a:spcAft>
              <a:buSzPts val="1400"/>
              <a:buFont typeface="Englebert"/>
              <a:buNone/>
              <a:defRPr sz="1400">
                <a:latin typeface="Englebert"/>
                <a:ea typeface="Englebert"/>
                <a:cs typeface="Englebert"/>
                <a:sym typeface="Englebert"/>
              </a:defRPr>
            </a:lvl7pPr>
            <a:lvl8pPr lvl="7" rtl="0" algn="ctr">
              <a:lnSpc>
                <a:spcPct val="100000"/>
              </a:lnSpc>
              <a:spcBef>
                <a:spcPts val="0"/>
              </a:spcBef>
              <a:spcAft>
                <a:spcPts val="0"/>
              </a:spcAft>
              <a:buSzPts val="1400"/>
              <a:buFont typeface="Englebert"/>
              <a:buNone/>
              <a:defRPr sz="1400">
                <a:latin typeface="Englebert"/>
                <a:ea typeface="Englebert"/>
                <a:cs typeface="Englebert"/>
                <a:sym typeface="Englebert"/>
              </a:defRPr>
            </a:lvl8pPr>
            <a:lvl9pPr lvl="8" rtl="0" algn="ctr">
              <a:lnSpc>
                <a:spcPct val="100000"/>
              </a:lnSpc>
              <a:spcBef>
                <a:spcPts val="0"/>
              </a:spcBef>
              <a:spcAft>
                <a:spcPts val="0"/>
              </a:spcAft>
              <a:buSzPts val="1400"/>
              <a:buFont typeface="Englebert"/>
              <a:buNone/>
              <a:defRPr sz="1400">
                <a:latin typeface="Englebert"/>
                <a:ea typeface="Englebert"/>
                <a:cs typeface="Englebert"/>
                <a:sym typeface="Englebert"/>
              </a:defRPr>
            </a:lvl9pPr>
          </a:lstStyle>
          <a:p/>
        </p:txBody>
      </p:sp>
      <p:sp>
        <p:nvSpPr>
          <p:cNvPr id="128" name="Google Shape;128;p23"/>
          <p:cNvSpPr txBox="1"/>
          <p:nvPr>
            <p:ph idx="7" type="subTitle"/>
          </p:nvPr>
        </p:nvSpPr>
        <p:spPr>
          <a:xfrm>
            <a:off x="6280125" y="2693525"/>
            <a:ext cx="1577100" cy="40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129" name="Google Shape;129;p23"/>
          <p:cNvSpPr txBox="1"/>
          <p:nvPr>
            <p:ph idx="8" type="subTitle"/>
          </p:nvPr>
        </p:nvSpPr>
        <p:spPr>
          <a:xfrm>
            <a:off x="6280125" y="2373725"/>
            <a:ext cx="1577100" cy="4086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Font typeface="Englebert"/>
              <a:buNone/>
              <a:defRPr sz="1400">
                <a:latin typeface="Englebert"/>
                <a:ea typeface="Englebert"/>
                <a:cs typeface="Englebert"/>
                <a:sym typeface="Englebert"/>
              </a:defRPr>
            </a:lvl1pPr>
            <a:lvl2pPr lvl="1" rtl="0" algn="ctr">
              <a:lnSpc>
                <a:spcPct val="100000"/>
              </a:lnSpc>
              <a:spcBef>
                <a:spcPts val="0"/>
              </a:spcBef>
              <a:spcAft>
                <a:spcPts val="0"/>
              </a:spcAft>
              <a:buSzPts val="1400"/>
              <a:buFont typeface="Englebert"/>
              <a:buNone/>
              <a:defRPr sz="1400">
                <a:latin typeface="Englebert"/>
                <a:ea typeface="Englebert"/>
                <a:cs typeface="Englebert"/>
                <a:sym typeface="Englebert"/>
              </a:defRPr>
            </a:lvl2pPr>
            <a:lvl3pPr lvl="2" rtl="0" algn="ctr">
              <a:lnSpc>
                <a:spcPct val="100000"/>
              </a:lnSpc>
              <a:spcBef>
                <a:spcPts val="0"/>
              </a:spcBef>
              <a:spcAft>
                <a:spcPts val="0"/>
              </a:spcAft>
              <a:buSzPts val="1400"/>
              <a:buFont typeface="Englebert"/>
              <a:buNone/>
              <a:defRPr sz="1400">
                <a:latin typeface="Englebert"/>
                <a:ea typeface="Englebert"/>
                <a:cs typeface="Englebert"/>
                <a:sym typeface="Englebert"/>
              </a:defRPr>
            </a:lvl3pPr>
            <a:lvl4pPr lvl="3" rtl="0" algn="ctr">
              <a:lnSpc>
                <a:spcPct val="100000"/>
              </a:lnSpc>
              <a:spcBef>
                <a:spcPts val="0"/>
              </a:spcBef>
              <a:spcAft>
                <a:spcPts val="0"/>
              </a:spcAft>
              <a:buSzPts val="1400"/>
              <a:buFont typeface="Englebert"/>
              <a:buNone/>
              <a:defRPr sz="1400">
                <a:latin typeface="Englebert"/>
                <a:ea typeface="Englebert"/>
                <a:cs typeface="Englebert"/>
                <a:sym typeface="Englebert"/>
              </a:defRPr>
            </a:lvl4pPr>
            <a:lvl5pPr lvl="4" rtl="0" algn="ctr">
              <a:lnSpc>
                <a:spcPct val="100000"/>
              </a:lnSpc>
              <a:spcBef>
                <a:spcPts val="0"/>
              </a:spcBef>
              <a:spcAft>
                <a:spcPts val="0"/>
              </a:spcAft>
              <a:buSzPts val="1400"/>
              <a:buFont typeface="Englebert"/>
              <a:buNone/>
              <a:defRPr sz="1400">
                <a:latin typeface="Englebert"/>
                <a:ea typeface="Englebert"/>
                <a:cs typeface="Englebert"/>
                <a:sym typeface="Englebert"/>
              </a:defRPr>
            </a:lvl5pPr>
            <a:lvl6pPr lvl="5" rtl="0" algn="ctr">
              <a:lnSpc>
                <a:spcPct val="100000"/>
              </a:lnSpc>
              <a:spcBef>
                <a:spcPts val="0"/>
              </a:spcBef>
              <a:spcAft>
                <a:spcPts val="0"/>
              </a:spcAft>
              <a:buSzPts val="1400"/>
              <a:buFont typeface="Englebert"/>
              <a:buNone/>
              <a:defRPr sz="1400">
                <a:latin typeface="Englebert"/>
                <a:ea typeface="Englebert"/>
                <a:cs typeface="Englebert"/>
                <a:sym typeface="Englebert"/>
              </a:defRPr>
            </a:lvl6pPr>
            <a:lvl7pPr lvl="6" rtl="0" algn="ctr">
              <a:lnSpc>
                <a:spcPct val="100000"/>
              </a:lnSpc>
              <a:spcBef>
                <a:spcPts val="0"/>
              </a:spcBef>
              <a:spcAft>
                <a:spcPts val="0"/>
              </a:spcAft>
              <a:buSzPts val="1400"/>
              <a:buFont typeface="Englebert"/>
              <a:buNone/>
              <a:defRPr sz="1400">
                <a:latin typeface="Englebert"/>
                <a:ea typeface="Englebert"/>
                <a:cs typeface="Englebert"/>
                <a:sym typeface="Englebert"/>
              </a:defRPr>
            </a:lvl7pPr>
            <a:lvl8pPr lvl="7" rtl="0" algn="ctr">
              <a:lnSpc>
                <a:spcPct val="100000"/>
              </a:lnSpc>
              <a:spcBef>
                <a:spcPts val="0"/>
              </a:spcBef>
              <a:spcAft>
                <a:spcPts val="0"/>
              </a:spcAft>
              <a:buSzPts val="1400"/>
              <a:buFont typeface="Englebert"/>
              <a:buNone/>
              <a:defRPr sz="1400">
                <a:latin typeface="Englebert"/>
                <a:ea typeface="Englebert"/>
                <a:cs typeface="Englebert"/>
                <a:sym typeface="Englebert"/>
              </a:defRPr>
            </a:lvl8pPr>
            <a:lvl9pPr lvl="8" rtl="0" algn="ctr">
              <a:lnSpc>
                <a:spcPct val="100000"/>
              </a:lnSpc>
              <a:spcBef>
                <a:spcPts val="0"/>
              </a:spcBef>
              <a:spcAft>
                <a:spcPts val="0"/>
              </a:spcAft>
              <a:buSzPts val="1400"/>
              <a:buFont typeface="Englebert"/>
              <a:buNone/>
              <a:defRPr sz="1400">
                <a:latin typeface="Englebert"/>
                <a:ea typeface="Englebert"/>
                <a:cs typeface="Englebert"/>
                <a:sym typeface="Englebert"/>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2">
  <p:cSld name="CUSTOM_1_1_1_2_3">
    <p:bg>
      <p:bgPr>
        <a:solidFill>
          <a:srgbClr val="AFA8D0"/>
        </a:solidFill>
      </p:bgPr>
    </p:bg>
    <p:spTree>
      <p:nvGrpSpPr>
        <p:cNvPr id="130" name="Shape 130"/>
        <p:cNvGrpSpPr/>
        <p:nvPr/>
      </p:nvGrpSpPr>
      <p:grpSpPr>
        <a:xfrm>
          <a:off x="0" y="0"/>
          <a:ext cx="0" cy="0"/>
          <a:chOff x="0" y="0"/>
          <a:chExt cx="0" cy="0"/>
        </a:xfrm>
      </p:grpSpPr>
      <p:pic>
        <p:nvPicPr>
          <p:cNvPr id="131" name="Google Shape;131;p24"/>
          <p:cNvPicPr preferRelativeResize="0"/>
          <p:nvPr/>
        </p:nvPicPr>
        <p:blipFill rotWithShape="1">
          <a:blip r:embed="rId2">
            <a:alphaModFix/>
          </a:blip>
          <a:srcRect b="0" l="11620" r="3991" t="0"/>
          <a:stretch/>
        </p:blipFill>
        <p:spPr>
          <a:xfrm>
            <a:off x="1776125" y="0"/>
            <a:ext cx="7256070" cy="4836600"/>
          </a:xfrm>
          <a:prstGeom prst="rect">
            <a:avLst/>
          </a:prstGeom>
          <a:noFill/>
          <a:ln>
            <a:noFill/>
          </a:ln>
        </p:spPr>
      </p:pic>
      <p:sp>
        <p:nvSpPr>
          <p:cNvPr id="132" name="Google Shape;132;p24"/>
          <p:cNvSpPr txBox="1"/>
          <p:nvPr>
            <p:ph hasCustomPrompt="1" type="title"/>
          </p:nvPr>
        </p:nvSpPr>
        <p:spPr>
          <a:xfrm>
            <a:off x="609427" y="1543250"/>
            <a:ext cx="2051100" cy="1280700"/>
          </a:xfrm>
          <a:prstGeom prst="rect">
            <a:avLst/>
          </a:prstGeom>
          <a:noFill/>
        </p:spPr>
        <p:txBody>
          <a:bodyPr anchorCtr="0" anchor="t" bIns="91425" lIns="91425" spcFirstLastPara="1" rIns="91425" wrap="square" tIns="91425">
            <a:noAutofit/>
          </a:bodyPr>
          <a:lstStyle>
            <a:lvl1pPr lvl="0" rtl="0">
              <a:spcBef>
                <a:spcPts val="0"/>
              </a:spcBef>
              <a:spcAft>
                <a:spcPts val="0"/>
              </a:spcAft>
              <a:buSzPts val="7200"/>
              <a:buNone/>
              <a:defRPr sz="7200"/>
            </a:lvl1pPr>
            <a:lvl2pPr lvl="1"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33" name="Google Shape;133;p24"/>
          <p:cNvSpPr txBox="1"/>
          <p:nvPr>
            <p:ph idx="2" type="ctrTitle"/>
          </p:nvPr>
        </p:nvSpPr>
        <p:spPr>
          <a:xfrm>
            <a:off x="609425" y="2601875"/>
            <a:ext cx="6821100" cy="1215300"/>
          </a:xfrm>
          <a:prstGeom prst="rect">
            <a:avLst/>
          </a:prstGeom>
        </p:spPr>
        <p:txBody>
          <a:bodyPr anchorCtr="0" anchor="t" bIns="91425" lIns="91425" spcFirstLastPara="1" rIns="91425" wrap="square" tIns="91425">
            <a:noAutofit/>
          </a:bodyPr>
          <a:lstStyle>
            <a:lvl1pPr lvl="0" rtl="0">
              <a:spcBef>
                <a:spcPts val="0"/>
              </a:spcBef>
              <a:spcAft>
                <a:spcPts val="0"/>
              </a:spcAft>
              <a:buSzPts val="6000"/>
              <a:buNone/>
              <a:defRPr sz="6000"/>
            </a:lvl1pPr>
            <a:lvl2pPr lvl="1" rtl="0">
              <a:spcBef>
                <a:spcPts val="0"/>
              </a:spcBef>
              <a:spcAft>
                <a:spcPts val="0"/>
              </a:spcAft>
              <a:buClr>
                <a:srgbClr val="434343"/>
              </a:buClr>
              <a:buSzPts val="6000"/>
              <a:buNone/>
              <a:defRPr sz="6000">
                <a:solidFill>
                  <a:srgbClr val="434343"/>
                </a:solidFill>
              </a:defRPr>
            </a:lvl2pPr>
            <a:lvl3pPr lvl="2" rtl="0">
              <a:spcBef>
                <a:spcPts val="0"/>
              </a:spcBef>
              <a:spcAft>
                <a:spcPts val="0"/>
              </a:spcAft>
              <a:buClr>
                <a:srgbClr val="434343"/>
              </a:buClr>
              <a:buSzPts val="6000"/>
              <a:buNone/>
              <a:defRPr sz="6000">
                <a:solidFill>
                  <a:srgbClr val="434343"/>
                </a:solidFill>
              </a:defRPr>
            </a:lvl3pPr>
            <a:lvl4pPr lvl="3" rtl="0">
              <a:spcBef>
                <a:spcPts val="0"/>
              </a:spcBef>
              <a:spcAft>
                <a:spcPts val="0"/>
              </a:spcAft>
              <a:buClr>
                <a:srgbClr val="434343"/>
              </a:buClr>
              <a:buSzPts val="6000"/>
              <a:buNone/>
              <a:defRPr sz="6000">
                <a:solidFill>
                  <a:srgbClr val="434343"/>
                </a:solidFill>
              </a:defRPr>
            </a:lvl4pPr>
            <a:lvl5pPr lvl="4" rtl="0">
              <a:spcBef>
                <a:spcPts val="0"/>
              </a:spcBef>
              <a:spcAft>
                <a:spcPts val="0"/>
              </a:spcAft>
              <a:buClr>
                <a:srgbClr val="434343"/>
              </a:buClr>
              <a:buSzPts val="6000"/>
              <a:buNone/>
              <a:defRPr sz="6000">
                <a:solidFill>
                  <a:srgbClr val="434343"/>
                </a:solidFill>
              </a:defRPr>
            </a:lvl5pPr>
            <a:lvl6pPr lvl="5" rtl="0">
              <a:spcBef>
                <a:spcPts val="0"/>
              </a:spcBef>
              <a:spcAft>
                <a:spcPts val="0"/>
              </a:spcAft>
              <a:buClr>
                <a:srgbClr val="434343"/>
              </a:buClr>
              <a:buSzPts val="6000"/>
              <a:buNone/>
              <a:defRPr sz="6000">
                <a:solidFill>
                  <a:srgbClr val="434343"/>
                </a:solidFill>
              </a:defRPr>
            </a:lvl6pPr>
            <a:lvl7pPr lvl="6" rtl="0">
              <a:spcBef>
                <a:spcPts val="0"/>
              </a:spcBef>
              <a:spcAft>
                <a:spcPts val="0"/>
              </a:spcAft>
              <a:buClr>
                <a:srgbClr val="434343"/>
              </a:buClr>
              <a:buSzPts val="6000"/>
              <a:buNone/>
              <a:defRPr sz="6000">
                <a:solidFill>
                  <a:srgbClr val="434343"/>
                </a:solidFill>
              </a:defRPr>
            </a:lvl7pPr>
            <a:lvl8pPr lvl="7" rtl="0">
              <a:spcBef>
                <a:spcPts val="0"/>
              </a:spcBef>
              <a:spcAft>
                <a:spcPts val="0"/>
              </a:spcAft>
              <a:buClr>
                <a:srgbClr val="434343"/>
              </a:buClr>
              <a:buSzPts val="6000"/>
              <a:buNone/>
              <a:defRPr sz="6000">
                <a:solidFill>
                  <a:srgbClr val="434343"/>
                </a:solidFill>
              </a:defRPr>
            </a:lvl8pPr>
            <a:lvl9pPr lvl="8" rtl="0">
              <a:spcBef>
                <a:spcPts val="0"/>
              </a:spcBef>
              <a:spcAft>
                <a:spcPts val="0"/>
              </a:spcAft>
              <a:buClr>
                <a:srgbClr val="434343"/>
              </a:buClr>
              <a:buSzPts val="6000"/>
              <a:buNone/>
              <a:defRPr sz="6000">
                <a:solidFill>
                  <a:srgbClr val="434343"/>
                </a:solidFill>
              </a:defRPr>
            </a:lvl9pPr>
          </a:lstStyle>
          <a:p/>
        </p:txBody>
      </p:sp>
      <p:sp>
        <p:nvSpPr>
          <p:cNvPr id="134" name="Google Shape;134;p24"/>
          <p:cNvSpPr txBox="1"/>
          <p:nvPr>
            <p:ph idx="1" type="subTitle"/>
          </p:nvPr>
        </p:nvSpPr>
        <p:spPr>
          <a:xfrm flipH="1">
            <a:off x="609425" y="3609500"/>
            <a:ext cx="3108300" cy="526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rtl="0">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2pPr>
            <a:lvl3pPr lvl="2" rtl="0">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3pPr>
            <a:lvl4pPr lvl="3" rtl="0">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4pPr>
            <a:lvl5pPr lvl="4" rtl="0">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5pPr>
            <a:lvl6pPr lvl="5" rtl="0">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6pPr>
            <a:lvl7pPr lvl="6" rtl="0">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7pPr>
            <a:lvl8pPr lvl="7" rtl="0">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8pPr>
            <a:lvl9pPr lvl="8" rtl="0">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3">
  <p:cSld name="CUSTOM_1_1_1_2_2_1">
    <p:bg>
      <p:bgPr>
        <a:solidFill>
          <a:srgbClr val="AFA8D0"/>
        </a:solidFill>
      </p:bgPr>
    </p:bg>
    <p:spTree>
      <p:nvGrpSpPr>
        <p:cNvPr id="135" name="Shape 135"/>
        <p:cNvGrpSpPr/>
        <p:nvPr/>
      </p:nvGrpSpPr>
      <p:grpSpPr>
        <a:xfrm>
          <a:off x="0" y="0"/>
          <a:ext cx="0" cy="0"/>
          <a:chOff x="0" y="0"/>
          <a:chExt cx="0" cy="0"/>
        </a:xfrm>
      </p:grpSpPr>
      <p:pic>
        <p:nvPicPr>
          <p:cNvPr id="136" name="Google Shape;136;p25"/>
          <p:cNvPicPr preferRelativeResize="0"/>
          <p:nvPr/>
        </p:nvPicPr>
        <p:blipFill rotWithShape="1">
          <a:blip r:embed="rId2">
            <a:alphaModFix/>
          </a:blip>
          <a:srcRect b="0" l="0" r="0" t="0"/>
          <a:stretch/>
        </p:blipFill>
        <p:spPr>
          <a:xfrm flipH="1">
            <a:off x="0" y="0"/>
            <a:ext cx="9144000" cy="5143523"/>
          </a:xfrm>
          <a:prstGeom prst="rect">
            <a:avLst/>
          </a:prstGeom>
          <a:noFill/>
          <a:ln>
            <a:noFill/>
          </a:ln>
        </p:spPr>
      </p:pic>
      <p:sp>
        <p:nvSpPr>
          <p:cNvPr id="137" name="Google Shape;137;p25"/>
          <p:cNvSpPr txBox="1"/>
          <p:nvPr>
            <p:ph hasCustomPrompt="1" type="title"/>
          </p:nvPr>
        </p:nvSpPr>
        <p:spPr>
          <a:xfrm flipH="1">
            <a:off x="6480625" y="1543250"/>
            <a:ext cx="2051100" cy="1280700"/>
          </a:xfrm>
          <a:prstGeom prst="rect">
            <a:avLst/>
          </a:prstGeom>
          <a:noFill/>
        </p:spPr>
        <p:txBody>
          <a:bodyPr anchorCtr="0" anchor="t" bIns="91425" lIns="91425" spcFirstLastPara="1" rIns="91425" wrap="square" tIns="91425">
            <a:noAutofit/>
          </a:bodyPr>
          <a:lstStyle>
            <a:lvl1pPr lvl="0" rtl="0" algn="r">
              <a:spcBef>
                <a:spcPts val="0"/>
              </a:spcBef>
              <a:spcAft>
                <a:spcPts val="0"/>
              </a:spcAft>
              <a:buSzPts val="7200"/>
              <a:buNone/>
              <a:defRPr sz="7200"/>
            </a:lvl1pPr>
            <a:lvl2pPr lvl="1" rtl="0" algn="r">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38" name="Google Shape;138;p25"/>
          <p:cNvSpPr txBox="1"/>
          <p:nvPr>
            <p:ph idx="2" type="ctrTitle"/>
          </p:nvPr>
        </p:nvSpPr>
        <p:spPr>
          <a:xfrm flipH="1">
            <a:off x="1710625" y="2601875"/>
            <a:ext cx="6821100" cy="1215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6000"/>
            </a:lvl1pPr>
            <a:lvl2pPr lvl="1" rtl="0" algn="r">
              <a:spcBef>
                <a:spcPts val="0"/>
              </a:spcBef>
              <a:spcAft>
                <a:spcPts val="0"/>
              </a:spcAft>
              <a:buClr>
                <a:srgbClr val="434343"/>
              </a:buClr>
              <a:buSzPts val="6000"/>
              <a:buNone/>
              <a:defRPr sz="6000">
                <a:solidFill>
                  <a:srgbClr val="434343"/>
                </a:solidFill>
              </a:defRPr>
            </a:lvl2pPr>
            <a:lvl3pPr lvl="2" rtl="0" algn="r">
              <a:spcBef>
                <a:spcPts val="0"/>
              </a:spcBef>
              <a:spcAft>
                <a:spcPts val="0"/>
              </a:spcAft>
              <a:buClr>
                <a:srgbClr val="434343"/>
              </a:buClr>
              <a:buSzPts val="6000"/>
              <a:buNone/>
              <a:defRPr sz="6000">
                <a:solidFill>
                  <a:srgbClr val="434343"/>
                </a:solidFill>
              </a:defRPr>
            </a:lvl3pPr>
            <a:lvl4pPr lvl="3" rtl="0" algn="r">
              <a:spcBef>
                <a:spcPts val="0"/>
              </a:spcBef>
              <a:spcAft>
                <a:spcPts val="0"/>
              </a:spcAft>
              <a:buClr>
                <a:srgbClr val="434343"/>
              </a:buClr>
              <a:buSzPts val="6000"/>
              <a:buNone/>
              <a:defRPr sz="6000">
                <a:solidFill>
                  <a:srgbClr val="434343"/>
                </a:solidFill>
              </a:defRPr>
            </a:lvl4pPr>
            <a:lvl5pPr lvl="4" rtl="0" algn="r">
              <a:spcBef>
                <a:spcPts val="0"/>
              </a:spcBef>
              <a:spcAft>
                <a:spcPts val="0"/>
              </a:spcAft>
              <a:buClr>
                <a:srgbClr val="434343"/>
              </a:buClr>
              <a:buSzPts val="6000"/>
              <a:buNone/>
              <a:defRPr sz="6000">
                <a:solidFill>
                  <a:srgbClr val="434343"/>
                </a:solidFill>
              </a:defRPr>
            </a:lvl5pPr>
            <a:lvl6pPr lvl="5" rtl="0" algn="r">
              <a:spcBef>
                <a:spcPts val="0"/>
              </a:spcBef>
              <a:spcAft>
                <a:spcPts val="0"/>
              </a:spcAft>
              <a:buClr>
                <a:srgbClr val="434343"/>
              </a:buClr>
              <a:buSzPts val="6000"/>
              <a:buNone/>
              <a:defRPr sz="6000">
                <a:solidFill>
                  <a:srgbClr val="434343"/>
                </a:solidFill>
              </a:defRPr>
            </a:lvl6pPr>
            <a:lvl7pPr lvl="6" rtl="0" algn="r">
              <a:spcBef>
                <a:spcPts val="0"/>
              </a:spcBef>
              <a:spcAft>
                <a:spcPts val="0"/>
              </a:spcAft>
              <a:buClr>
                <a:srgbClr val="434343"/>
              </a:buClr>
              <a:buSzPts val="6000"/>
              <a:buNone/>
              <a:defRPr sz="6000">
                <a:solidFill>
                  <a:srgbClr val="434343"/>
                </a:solidFill>
              </a:defRPr>
            </a:lvl7pPr>
            <a:lvl8pPr lvl="7" rtl="0" algn="r">
              <a:spcBef>
                <a:spcPts val="0"/>
              </a:spcBef>
              <a:spcAft>
                <a:spcPts val="0"/>
              </a:spcAft>
              <a:buClr>
                <a:srgbClr val="434343"/>
              </a:buClr>
              <a:buSzPts val="6000"/>
              <a:buNone/>
              <a:defRPr sz="6000">
                <a:solidFill>
                  <a:srgbClr val="434343"/>
                </a:solidFill>
              </a:defRPr>
            </a:lvl8pPr>
            <a:lvl9pPr lvl="8" rtl="0" algn="r">
              <a:spcBef>
                <a:spcPts val="0"/>
              </a:spcBef>
              <a:spcAft>
                <a:spcPts val="0"/>
              </a:spcAft>
              <a:buClr>
                <a:srgbClr val="434343"/>
              </a:buClr>
              <a:buSzPts val="6000"/>
              <a:buNone/>
              <a:defRPr sz="6000">
                <a:solidFill>
                  <a:srgbClr val="434343"/>
                </a:solidFill>
              </a:defRPr>
            </a:lvl9pPr>
          </a:lstStyle>
          <a:p/>
        </p:txBody>
      </p:sp>
      <p:sp>
        <p:nvSpPr>
          <p:cNvPr id="139" name="Google Shape;139;p25"/>
          <p:cNvSpPr txBox="1"/>
          <p:nvPr>
            <p:ph idx="1" type="subTitle"/>
          </p:nvPr>
        </p:nvSpPr>
        <p:spPr>
          <a:xfrm>
            <a:off x="5423425" y="3609500"/>
            <a:ext cx="3108300" cy="5265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2pPr>
            <a:lvl3pPr lvl="2"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3pPr>
            <a:lvl4pPr lvl="3"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4pPr>
            <a:lvl5pPr lvl="4"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5pPr>
            <a:lvl6pPr lvl="5"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6pPr>
            <a:lvl7pPr lvl="6"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7pPr>
            <a:lvl8pPr lvl="7"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8pPr>
            <a:lvl9pPr lvl="8"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1">
  <p:cSld name="CUSTOM_1_1_1_2_1_1_1_1_1_1_2">
    <p:bg>
      <p:bgPr>
        <a:blipFill>
          <a:blip r:embed="rId2">
            <a:alphaModFix/>
          </a:blip>
          <a:stretch>
            <a:fillRect/>
          </a:stretch>
        </a:blipFill>
      </p:bgPr>
    </p:bg>
    <p:spTree>
      <p:nvGrpSpPr>
        <p:cNvPr id="140" name="Shape 140"/>
        <p:cNvGrpSpPr/>
        <p:nvPr/>
      </p:nvGrpSpPr>
      <p:grpSpPr>
        <a:xfrm>
          <a:off x="0" y="0"/>
          <a:ext cx="0" cy="0"/>
          <a:chOff x="0" y="0"/>
          <a:chExt cx="0" cy="0"/>
        </a:xfrm>
      </p:grpSpPr>
      <p:sp>
        <p:nvSpPr>
          <p:cNvPr id="141" name="Google Shape;141;p26"/>
          <p:cNvSpPr txBox="1"/>
          <p:nvPr>
            <p:ph type="ctrTitle"/>
          </p:nvPr>
        </p:nvSpPr>
        <p:spPr>
          <a:xfrm>
            <a:off x="899250" y="4128125"/>
            <a:ext cx="73455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Clr>
                <a:srgbClr val="434343"/>
              </a:buClr>
              <a:buSzPts val="4800"/>
              <a:buNone/>
              <a:defRPr sz="4800">
                <a:solidFill>
                  <a:srgbClr val="434343"/>
                </a:solidFill>
              </a:defRPr>
            </a:lvl2pPr>
            <a:lvl3pPr lvl="2" rtl="0" algn="ctr">
              <a:spcBef>
                <a:spcPts val="0"/>
              </a:spcBef>
              <a:spcAft>
                <a:spcPts val="0"/>
              </a:spcAft>
              <a:buClr>
                <a:srgbClr val="434343"/>
              </a:buClr>
              <a:buSzPts val="4800"/>
              <a:buNone/>
              <a:defRPr sz="4800">
                <a:solidFill>
                  <a:srgbClr val="434343"/>
                </a:solidFill>
              </a:defRPr>
            </a:lvl3pPr>
            <a:lvl4pPr lvl="3" rtl="0" algn="ctr">
              <a:spcBef>
                <a:spcPts val="0"/>
              </a:spcBef>
              <a:spcAft>
                <a:spcPts val="0"/>
              </a:spcAft>
              <a:buClr>
                <a:srgbClr val="434343"/>
              </a:buClr>
              <a:buSzPts val="4800"/>
              <a:buNone/>
              <a:defRPr sz="4800">
                <a:solidFill>
                  <a:srgbClr val="434343"/>
                </a:solidFill>
              </a:defRPr>
            </a:lvl4pPr>
            <a:lvl5pPr lvl="4" rtl="0" algn="ctr">
              <a:spcBef>
                <a:spcPts val="0"/>
              </a:spcBef>
              <a:spcAft>
                <a:spcPts val="0"/>
              </a:spcAft>
              <a:buClr>
                <a:srgbClr val="434343"/>
              </a:buClr>
              <a:buSzPts val="4800"/>
              <a:buNone/>
              <a:defRPr sz="4800">
                <a:solidFill>
                  <a:srgbClr val="434343"/>
                </a:solidFill>
              </a:defRPr>
            </a:lvl5pPr>
            <a:lvl6pPr lvl="5" rtl="0" algn="ctr">
              <a:spcBef>
                <a:spcPts val="0"/>
              </a:spcBef>
              <a:spcAft>
                <a:spcPts val="0"/>
              </a:spcAft>
              <a:buClr>
                <a:srgbClr val="434343"/>
              </a:buClr>
              <a:buSzPts val="4800"/>
              <a:buNone/>
              <a:defRPr sz="4800">
                <a:solidFill>
                  <a:srgbClr val="434343"/>
                </a:solidFill>
              </a:defRPr>
            </a:lvl6pPr>
            <a:lvl7pPr lvl="6" rtl="0" algn="ctr">
              <a:spcBef>
                <a:spcPts val="0"/>
              </a:spcBef>
              <a:spcAft>
                <a:spcPts val="0"/>
              </a:spcAft>
              <a:buClr>
                <a:srgbClr val="434343"/>
              </a:buClr>
              <a:buSzPts val="4800"/>
              <a:buNone/>
              <a:defRPr sz="4800">
                <a:solidFill>
                  <a:srgbClr val="434343"/>
                </a:solidFill>
              </a:defRPr>
            </a:lvl7pPr>
            <a:lvl8pPr lvl="7" rtl="0" algn="ctr">
              <a:spcBef>
                <a:spcPts val="0"/>
              </a:spcBef>
              <a:spcAft>
                <a:spcPts val="0"/>
              </a:spcAft>
              <a:buClr>
                <a:srgbClr val="434343"/>
              </a:buClr>
              <a:buSzPts val="4800"/>
              <a:buNone/>
              <a:defRPr sz="4800">
                <a:solidFill>
                  <a:srgbClr val="434343"/>
                </a:solidFill>
              </a:defRPr>
            </a:lvl8pPr>
            <a:lvl9pPr lvl="8" rtl="0" algn="ctr">
              <a:spcBef>
                <a:spcPts val="0"/>
              </a:spcBef>
              <a:spcAft>
                <a:spcPts val="0"/>
              </a:spcAft>
              <a:buClr>
                <a:srgbClr val="434343"/>
              </a:buClr>
              <a:buSzPts val="4800"/>
              <a:buNone/>
              <a:defRPr sz="4800">
                <a:solidFill>
                  <a:srgbClr val="434343"/>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2">
  <p:cSld name="CUSTOM_1_1_1_2_1_1_1_1_1_1_2_1">
    <p:bg>
      <p:bgPr>
        <a:blipFill>
          <a:blip r:embed="rId2">
            <a:alphaModFix/>
          </a:blip>
          <a:stretch>
            <a:fillRect/>
          </a:stretch>
        </a:blipFill>
      </p:bgPr>
    </p:bg>
    <p:spTree>
      <p:nvGrpSpPr>
        <p:cNvPr id="142" name="Shape 142"/>
        <p:cNvGrpSpPr/>
        <p:nvPr/>
      </p:nvGrpSpPr>
      <p:grpSpPr>
        <a:xfrm>
          <a:off x="0" y="0"/>
          <a:ext cx="0" cy="0"/>
          <a:chOff x="0" y="0"/>
          <a:chExt cx="0" cy="0"/>
        </a:xfrm>
      </p:grpSpPr>
      <p:sp>
        <p:nvSpPr>
          <p:cNvPr id="143" name="Google Shape;143;p27"/>
          <p:cNvSpPr txBox="1"/>
          <p:nvPr>
            <p:ph type="ctrTitle"/>
          </p:nvPr>
        </p:nvSpPr>
        <p:spPr>
          <a:xfrm>
            <a:off x="899250" y="4128125"/>
            <a:ext cx="73455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Clr>
                <a:srgbClr val="434343"/>
              </a:buClr>
              <a:buSzPts val="4800"/>
              <a:buNone/>
              <a:defRPr sz="4800">
                <a:solidFill>
                  <a:srgbClr val="434343"/>
                </a:solidFill>
              </a:defRPr>
            </a:lvl2pPr>
            <a:lvl3pPr lvl="2" rtl="0" algn="ctr">
              <a:spcBef>
                <a:spcPts val="0"/>
              </a:spcBef>
              <a:spcAft>
                <a:spcPts val="0"/>
              </a:spcAft>
              <a:buClr>
                <a:srgbClr val="434343"/>
              </a:buClr>
              <a:buSzPts val="4800"/>
              <a:buNone/>
              <a:defRPr sz="4800">
                <a:solidFill>
                  <a:srgbClr val="434343"/>
                </a:solidFill>
              </a:defRPr>
            </a:lvl3pPr>
            <a:lvl4pPr lvl="3" rtl="0" algn="ctr">
              <a:spcBef>
                <a:spcPts val="0"/>
              </a:spcBef>
              <a:spcAft>
                <a:spcPts val="0"/>
              </a:spcAft>
              <a:buClr>
                <a:srgbClr val="434343"/>
              </a:buClr>
              <a:buSzPts val="4800"/>
              <a:buNone/>
              <a:defRPr sz="4800">
                <a:solidFill>
                  <a:srgbClr val="434343"/>
                </a:solidFill>
              </a:defRPr>
            </a:lvl4pPr>
            <a:lvl5pPr lvl="4" rtl="0" algn="ctr">
              <a:spcBef>
                <a:spcPts val="0"/>
              </a:spcBef>
              <a:spcAft>
                <a:spcPts val="0"/>
              </a:spcAft>
              <a:buClr>
                <a:srgbClr val="434343"/>
              </a:buClr>
              <a:buSzPts val="4800"/>
              <a:buNone/>
              <a:defRPr sz="4800">
                <a:solidFill>
                  <a:srgbClr val="434343"/>
                </a:solidFill>
              </a:defRPr>
            </a:lvl5pPr>
            <a:lvl6pPr lvl="5" rtl="0" algn="ctr">
              <a:spcBef>
                <a:spcPts val="0"/>
              </a:spcBef>
              <a:spcAft>
                <a:spcPts val="0"/>
              </a:spcAft>
              <a:buClr>
                <a:srgbClr val="434343"/>
              </a:buClr>
              <a:buSzPts val="4800"/>
              <a:buNone/>
              <a:defRPr sz="4800">
                <a:solidFill>
                  <a:srgbClr val="434343"/>
                </a:solidFill>
              </a:defRPr>
            </a:lvl6pPr>
            <a:lvl7pPr lvl="6" rtl="0" algn="ctr">
              <a:spcBef>
                <a:spcPts val="0"/>
              </a:spcBef>
              <a:spcAft>
                <a:spcPts val="0"/>
              </a:spcAft>
              <a:buClr>
                <a:srgbClr val="434343"/>
              </a:buClr>
              <a:buSzPts val="4800"/>
              <a:buNone/>
              <a:defRPr sz="4800">
                <a:solidFill>
                  <a:srgbClr val="434343"/>
                </a:solidFill>
              </a:defRPr>
            </a:lvl7pPr>
            <a:lvl8pPr lvl="7" rtl="0" algn="ctr">
              <a:spcBef>
                <a:spcPts val="0"/>
              </a:spcBef>
              <a:spcAft>
                <a:spcPts val="0"/>
              </a:spcAft>
              <a:buClr>
                <a:srgbClr val="434343"/>
              </a:buClr>
              <a:buSzPts val="4800"/>
              <a:buNone/>
              <a:defRPr sz="4800">
                <a:solidFill>
                  <a:srgbClr val="434343"/>
                </a:solidFill>
              </a:defRPr>
            </a:lvl8pPr>
            <a:lvl9pPr lvl="8" rtl="0" algn="ctr">
              <a:spcBef>
                <a:spcPts val="0"/>
              </a:spcBef>
              <a:spcAft>
                <a:spcPts val="0"/>
              </a:spcAft>
              <a:buClr>
                <a:srgbClr val="434343"/>
              </a:buClr>
              <a:buSzPts val="4800"/>
              <a:buNone/>
              <a:defRPr sz="4800">
                <a:solidFill>
                  <a:srgbClr val="434343"/>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USTOM_1_1_1_2_1_3">
    <p:bg>
      <p:bgPr>
        <a:solidFill>
          <a:srgbClr val="AFA8D0"/>
        </a:solidFill>
      </p:bgPr>
    </p:bg>
    <p:spTree>
      <p:nvGrpSpPr>
        <p:cNvPr id="144" name="Shape 144"/>
        <p:cNvGrpSpPr/>
        <p:nvPr/>
      </p:nvGrpSpPr>
      <p:grpSpPr>
        <a:xfrm>
          <a:off x="0" y="0"/>
          <a:ext cx="0" cy="0"/>
          <a:chOff x="0" y="0"/>
          <a:chExt cx="0" cy="0"/>
        </a:xfrm>
      </p:grpSpPr>
      <p:sp>
        <p:nvSpPr>
          <p:cNvPr id="145" name="Google Shape;145;p28"/>
          <p:cNvSpPr txBox="1"/>
          <p:nvPr>
            <p:ph type="ctrTitle"/>
          </p:nvPr>
        </p:nvSpPr>
        <p:spPr>
          <a:xfrm>
            <a:off x="899250" y="4128125"/>
            <a:ext cx="73455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Clr>
                <a:srgbClr val="434343"/>
              </a:buClr>
              <a:buSzPts val="4800"/>
              <a:buNone/>
              <a:defRPr sz="4800">
                <a:solidFill>
                  <a:srgbClr val="434343"/>
                </a:solidFill>
              </a:defRPr>
            </a:lvl2pPr>
            <a:lvl3pPr lvl="2" rtl="0" algn="ctr">
              <a:spcBef>
                <a:spcPts val="0"/>
              </a:spcBef>
              <a:spcAft>
                <a:spcPts val="0"/>
              </a:spcAft>
              <a:buClr>
                <a:srgbClr val="434343"/>
              </a:buClr>
              <a:buSzPts val="4800"/>
              <a:buNone/>
              <a:defRPr sz="4800">
                <a:solidFill>
                  <a:srgbClr val="434343"/>
                </a:solidFill>
              </a:defRPr>
            </a:lvl3pPr>
            <a:lvl4pPr lvl="3" rtl="0" algn="ctr">
              <a:spcBef>
                <a:spcPts val="0"/>
              </a:spcBef>
              <a:spcAft>
                <a:spcPts val="0"/>
              </a:spcAft>
              <a:buClr>
                <a:srgbClr val="434343"/>
              </a:buClr>
              <a:buSzPts val="4800"/>
              <a:buNone/>
              <a:defRPr sz="4800">
                <a:solidFill>
                  <a:srgbClr val="434343"/>
                </a:solidFill>
              </a:defRPr>
            </a:lvl4pPr>
            <a:lvl5pPr lvl="4" rtl="0" algn="ctr">
              <a:spcBef>
                <a:spcPts val="0"/>
              </a:spcBef>
              <a:spcAft>
                <a:spcPts val="0"/>
              </a:spcAft>
              <a:buClr>
                <a:srgbClr val="434343"/>
              </a:buClr>
              <a:buSzPts val="4800"/>
              <a:buNone/>
              <a:defRPr sz="4800">
                <a:solidFill>
                  <a:srgbClr val="434343"/>
                </a:solidFill>
              </a:defRPr>
            </a:lvl5pPr>
            <a:lvl6pPr lvl="5" rtl="0" algn="ctr">
              <a:spcBef>
                <a:spcPts val="0"/>
              </a:spcBef>
              <a:spcAft>
                <a:spcPts val="0"/>
              </a:spcAft>
              <a:buClr>
                <a:srgbClr val="434343"/>
              </a:buClr>
              <a:buSzPts val="4800"/>
              <a:buNone/>
              <a:defRPr sz="4800">
                <a:solidFill>
                  <a:srgbClr val="434343"/>
                </a:solidFill>
              </a:defRPr>
            </a:lvl6pPr>
            <a:lvl7pPr lvl="6" rtl="0" algn="ctr">
              <a:spcBef>
                <a:spcPts val="0"/>
              </a:spcBef>
              <a:spcAft>
                <a:spcPts val="0"/>
              </a:spcAft>
              <a:buClr>
                <a:srgbClr val="434343"/>
              </a:buClr>
              <a:buSzPts val="4800"/>
              <a:buNone/>
              <a:defRPr sz="4800">
                <a:solidFill>
                  <a:srgbClr val="434343"/>
                </a:solidFill>
              </a:defRPr>
            </a:lvl7pPr>
            <a:lvl8pPr lvl="7" rtl="0" algn="ctr">
              <a:spcBef>
                <a:spcPts val="0"/>
              </a:spcBef>
              <a:spcAft>
                <a:spcPts val="0"/>
              </a:spcAft>
              <a:buClr>
                <a:srgbClr val="434343"/>
              </a:buClr>
              <a:buSzPts val="4800"/>
              <a:buNone/>
              <a:defRPr sz="4800">
                <a:solidFill>
                  <a:srgbClr val="434343"/>
                </a:solidFill>
              </a:defRPr>
            </a:lvl8pPr>
            <a:lvl9pPr lvl="8" rtl="0" algn="ctr">
              <a:spcBef>
                <a:spcPts val="0"/>
              </a:spcBef>
              <a:spcAft>
                <a:spcPts val="0"/>
              </a:spcAft>
              <a:buClr>
                <a:srgbClr val="434343"/>
              </a:buClr>
              <a:buSzPts val="4800"/>
              <a:buNone/>
              <a:defRPr sz="4800">
                <a:solidFill>
                  <a:srgbClr val="434343"/>
                </a:solidFill>
              </a:defRPr>
            </a:lvl9pPr>
          </a:lstStyle>
          <a:p/>
        </p:txBody>
      </p:sp>
      <p:pic>
        <p:nvPicPr>
          <p:cNvPr id="146" name="Google Shape;146;p28"/>
          <p:cNvPicPr preferRelativeResize="0"/>
          <p:nvPr/>
        </p:nvPicPr>
        <p:blipFill rotWithShape="1">
          <a:blip r:embed="rId2">
            <a:alphaModFix/>
          </a:blip>
          <a:srcRect b="58913" l="0" r="69858" t="0"/>
          <a:stretch/>
        </p:blipFill>
        <p:spPr>
          <a:xfrm>
            <a:off x="8675" y="1"/>
            <a:ext cx="1434000" cy="109952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3">
  <p:cSld name="CUSTOM_1_1_1_2_1_3_1">
    <p:bg>
      <p:bgPr>
        <a:solidFill>
          <a:srgbClr val="AFA8D0"/>
        </a:solidFill>
      </p:bgPr>
    </p:bg>
    <p:spTree>
      <p:nvGrpSpPr>
        <p:cNvPr id="147" name="Shape 147"/>
        <p:cNvGrpSpPr/>
        <p:nvPr/>
      </p:nvGrpSpPr>
      <p:grpSpPr>
        <a:xfrm>
          <a:off x="0" y="0"/>
          <a:ext cx="0" cy="0"/>
          <a:chOff x="0" y="0"/>
          <a:chExt cx="0" cy="0"/>
        </a:xfrm>
      </p:grpSpPr>
      <p:pic>
        <p:nvPicPr>
          <p:cNvPr id="148" name="Google Shape;148;p29"/>
          <p:cNvPicPr preferRelativeResize="0"/>
          <p:nvPr/>
        </p:nvPicPr>
        <p:blipFill rotWithShape="1">
          <a:blip r:embed="rId2">
            <a:alphaModFix/>
          </a:blip>
          <a:srcRect b="9" l="0" r="0" t="9"/>
          <a:stretch/>
        </p:blipFill>
        <p:spPr>
          <a:xfrm>
            <a:off x="0" y="0"/>
            <a:ext cx="9144000" cy="5143500"/>
          </a:xfrm>
          <a:prstGeom prst="rect">
            <a:avLst/>
          </a:prstGeom>
          <a:noFill/>
          <a:ln>
            <a:noFill/>
          </a:ln>
        </p:spPr>
      </p:pic>
      <p:pic>
        <p:nvPicPr>
          <p:cNvPr id="149" name="Google Shape;149;p29"/>
          <p:cNvPicPr preferRelativeResize="0"/>
          <p:nvPr/>
        </p:nvPicPr>
        <p:blipFill rotWithShape="1">
          <a:blip r:embed="rId3">
            <a:alphaModFix/>
          </a:blip>
          <a:srcRect b="73756" l="0" r="0" t="0"/>
          <a:stretch/>
        </p:blipFill>
        <p:spPr>
          <a:xfrm>
            <a:off x="4923375" y="4520450"/>
            <a:ext cx="4220620" cy="623047"/>
          </a:xfrm>
          <a:prstGeom prst="rect">
            <a:avLst/>
          </a:prstGeom>
          <a:noFill/>
          <a:ln>
            <a:noFill/>
          </a:ln>
        </p:spPr>
      </p:pic>
      <p:sp>
        <p:nvSpPr>
          <p:cNvPr id="150" name="Google Shape;150;p29"/>
          <p:cNvSpPr txBox="1"/>
          <p:nvPr>
            <p:ph type="ctrTitle"/>
          </p:nvPr>
        </p:nvSpPr>
        <p:spPr>
          <a:xfrm>
            <a:off x="899250" y="4128125"/>
            <a:ext cx="73455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Clr>
                <a:srgbClr val="434343"/>
              </a:buClr>
              <a:buSzPts val="4800"/>
              <a:buNone/>
              <a:defRPr sz="4800">
                <a:solidFill>
                  <a:srgbClr val="434343"/>
                </a:solidFill>
              </a:defRPr>
            </a:lvl2pPr>
            <a:lvl3pPr lvl="2" rtl="0" algn="ctr">
              <a:spcBef>
                <a:spcPts val="0"/>
              </a:spcBef>
              <a:spcAft>
                <a:spcPts val="0"/>
              </a:spcAft>
              <a:buClr>
                <a:srgbClr val="434343"/>
              </a:buClr>
              <a:buSzPts val="4800"/>
              <a:buNone/>
              <a:defRPr sz="4800">
                <a:solidFill>
                  <a:srgbClr val="434343"/>
                </a:solidFill>
              </a:defRPr>
            </a:lvl3pPr>
            <a:lvl4pPr lvl="3" rtl="0" algn="ctr">
              <a:spcBef>
                <a:spcPts val="0"/>
              </a:spcBef>
              <a:spcAft>
                <a:spcPts val="0"/>
              </a:spcAft>
              <a:buClr>
                <a:srgbClr val="434343"/>
              </a:buClr>
              <a:buSzPts val="4800"/>
              <a:buNone/>
              <a:defRPr sz="4800">
                <a:solidFill>
                  <a:srgbClr val="434343"/>
                </a:solidFill>
              </a:defRPr>
            </a:lvl4pPr>
            <a:lvl5pPr lvl="4" rtl="0" algn="ctr">
              <a:spcBef>
                <a:spcPts val="0"/>
              </a:spcBef>
              <a:spcAft>
                <a:spcPts val="0"/>
              </a:spcAft>
              <a:buClr>
                <a:srgbClr val="434343"/>
              </a:buClr>
              <a:buSzPts val="4800"/>
              <a:buNone/>
              <a:defRPr sz="4800">
                <a:solidFill>
                  <a:srgbClr val="434343"/>
                </a:solidFill>
              </a:defRPr>
            </a:lvl5pPr>
            <a:lvl6pPr lvl="5" rtl="0" algn="ctr">
              <a:spcBef>
                <a:spcPts val="0"/>
              </a:spcBef>
              <a:spcAft>
                <a:spcPts val="0"/>
              </a:spcAft>
              <a:buClr>
                <a:srgbClr val="434343"/>
              </a:buClr>
              <a:buSzPts val="4800"/>
              <a:buNone/>
              <a:defRPr sz="4800">
                <a:solidFill>
                  <a:srgbClr val="434343"/>
                </a:solidFill>
              </a:defRPr>
            </a:lvl6pPr>
            <a:lvl7pPr lvl="6" rtl="0" algn="ctr">
              <a:spcBef>
                <a:spcPts val="0"/>
              </a:spcBef>
              <a:spcAft>
                <a:spcPts val="0"/>
              </a:spcAft>
              <a:buClr>
                <a:srgbClr val="434343"/>
              </a:buClr>
              <a:buSzPts val="4800"/>
              <a:buNone/>
              <a:defRPr sz="4800">
                <a:solidFill>
                  <a:srgbClr val="434343"/>
                </a:solidFill>
              </a:defRPr>
            </a:lvl7pPr>
            <a:lvl8pPr lvl="7" rtl="0" algn="ctr">
              <a:spcBef>
                <a:spcPts val="0"/>
              </a:spcBef>
              <a:spcAft>
                <a:spcPts val="0"/>
              </a:spcAft>
              <a:buClr>
                <a:srgbClr val="434343"/>
              </a:buClr>
              <a:buSzPts val="4800"/>
              <a:buNone/>
              <a:defRPr sz="4800">
                <a:solidFill>
                  <a:srgbClr val="434343"/>
                </a:solidFill>
              </a:defRPr>
            </a:lvl8pPr>
            <a:lvl9pPr lvl="8" rtl="0" algn="ctr">
              <a:spcBef>
                <a:spcPts val="0"/>
              </a:spcBef>
              <a:spcAft>
                <a:spcPts val="0"/>
              </a:spcAft>
              <a:buClr>
                <a:srgbClr val="434343"/>
              </a:buClr>
              <a:buSzPts val="4800"/>
              <a:buNone/>
              <a:defRPr sz="4800">
                <a:solidFill>
                  <a:srgbClr val="434343"/>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4">
  <p:cSld name="CUSTOM_1_1_1_2_3_1">
    <p:bg>
      <p:bgPr>
        <a:solidFill>
          <a:srgbClr val="AFA8D0"/>
        </a:solidFill>
      </p:bgPr>
    </p:bg>
    <p:spTree>
      <p:nvGrpSpPr>
        <p:cNvPr id="151" name="Shape 151"/>
        <p:cNvGrpSpPr/>
        <p:nvPr/>
      </p:nvGrpSpPr>
      <p:grpSpPr>
        <a:xfrm>
          <a:off x="0" y="0"/>
          <a:ext cx="0" cy="0"/>
          <a:chOff x="0" y="0"/>
          <a:chExt cx="0" cy="0"/>
        </a:xfrm>
      </p:grpSpPr>
      <p:pic>
        <p:nvPicPr>
          <p:cNvPr id="152" name="Google Shape;152;p30"/>
          <p:cNvPicPr preferRelativeResize="0"/>
          <p:nvPr/>
        </p:nvPicPr>
        <p:blipFill rotWithShape="1">
          <a:blip r:embed="rId2">
            <a:alphaModFix/>
          </a:blip>
          <a:srcRect b="0" l="30429" r="0" t="0"/>
          <a:stretch/>
        </p:blipFill>
        <p:spPr>
          <a:xfrm>
            <a:off x="2782300" y="0"/>
            <a:ext cx="6361700" cy="5143500"/>
          </a:xfrm>
          <a:prstGeom prst="rect">
            <a:avLst/>
          </a:prstGeom>
          <a:noFill/>
          <a:ln>
            <a:noFill/>
          </a:ln>
        </p:spPr>
      </p:pic>
      <p:sp>
        <p:nvSpPr>
          <p:cNvPr id="153" name="Google Shape;153;p30"/>
          <p:cNvSpPr txBox="1"/>
          <p:nvPr>
            <p:ph hasCustomPrompt="1" type="title"/>
          </p:nvPr>
        </p:nvSpPr>
        <p:spPr>
          <a:xfrm>
            <a:off x="609427" y="1543250"/>
            <a:ext cx="2051100" cy="1280700"/>
          </a:xfrm>
          <a:prstGeom prst="rect">
            <a:avLst/>
          </a:prstGeom>
          <a:noFill/>
        </p:spPr>
        <p:txBody>
          <a:bodyPr anchorCtr="0" anchor="t" bIns="91425" lIns="91425" spcFirstLastPara="1" rIns="91425" wrap="square" tIns="91425">
            <a:noAutofit/>
          </a:bodyPr>
          <a:lstStyle>
            <a:lvl1pPr lvl="0" rtl="0">
              <a:spcBef>
                <a:spcPts val="0"/>
              </a:spcBef>
              <a:spcAft>
                <a:spcPts val="0"/>
              </a:spcAft>
              <a:buSzPts val="7200"/>
              <a:buNone/>
              <a:defRPr sz="7200"/>
            </a:lvl1pPr>
            <a:lvl2pPr lvl="1"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54" name="Google Shape;154;p30"/>
          <p:cNvSpPr txBox="1"/>
          <p:nvPr>
            <p:ph idx="2" type="ctrTitle"/>
          </p:nvPr>
        </p:nvSpPr>
        <p:spPr>
          <a:xfrm>
            <a:off x="609425" y="2601875"/>
            <a:ext cx="6821100" cy="1215300"/>
          </a:xfrm>
          <a:prstGeom prst="rect">
            <a:avLst/>
          </a:prstGeom>
        </p:spPr>
        <p:txBody>
          <a:bodyPr anchorCtr="0" anchor="t" bIns="91425" lIns="91425" spcFirstLastPara="1" rIns="91425" wrap="square" tIns="91425">
            <a:noAutofit/>
          </a:bodyPr>
          <a:lstStyle>
            <a:lvl1pPr lvl="0" rtl="0">
              <a:spcBef>
                <a:spcPts val="0"/>
              </a:spcBef>
              <a:spcAft>
                <a:spcPts val="0"/>
              </a:spcAft>
              <a:buSzPts val="6000"/>
              <a:buNone/>
              <a:defRPr sz="6000"/>
            </a:lvl1pPr>
            <a:lvl2pPr lvl="1" rtl="0">
              <a:spcBef>
                <a:spcPts val="0"/>
              </a:spcBef>
              <a:spcAft>
                <a:spcPts val="0"/>
              </a:spcAft>
              <a:buClr>
                <a:srgbClr val="434343"/>
              </a:buClr>
              <a:buSzPts val="6000"/>
              <a:buNone/>
              <a:defRPr sz="6000">
                <a:solidFill>
                  <a:srgbClr val="434343"/>
                </a:solidFill>
              </a:defRPr>
            </a:lvl2pPr>
            <a:lvl3pPr lvl="2" rtl="0">
              <a:spcBef>
                <a:spcPts val="0"/>
              </a:spcBef>
              <a:spcAft>
                <a:spcPts val="0"/>
              </a:spcAft>
              <a:buClr>
                <a:srgbClr val="434343"/>
              </a:buClr>
              <a:buSzPts val="6000"/>
              <a:buNone/>
              <a:defRPr sz="6000">
                <a:solidFill>
                  <a:srgbClr val="434343"/>
                </a:solidFill>
              </a:defRPr>
            </a:lvl3pPr>
            <a:lvl4pPr lvl="3" rtl="0">
              <a:spcBef>
                <a:spcPts val="0"/>
              </a:spcBef>
              <a:spcAft>
                <a:spcPts val="0"/>
              </a:spcAft>
              <a:buClr>
                <a:srgbClr val="434343"/>
              </a:buClr>
              <a:buSzPts val="6000"/>
              <a:buNone/>
              <a:defRPr sz="6000">
                <a:solidFill>
                  <a:srgbClr val="434343"/>
                </a:solidFill>
              </a:defRPr>
            </a:lvl4pPr>
            <a:lvl5pPr lvl="4" rtl="0">
              <a:spcBef>
                <a:spcPts val="0"/>
              </a:spcBef>
              <a:spcAft>
                <a:spcPts val="0"/>
              </a:spcAft>
              <a:buClr>
                <a:srgbClr val="434343"/>
              </a:buClr>
              <a:buSzPts val="6000"/>
              <a:buNone/>
              <a:defRPr sz="6000">
                <a:solidFill>
                  <a:srgbClr val="434343"/>
                </a:solidFill>
              </a:defRPr>
            </a:lvl5pPr>
            <a:lvl6pPr lvl="5" rtl="0">
              <a:spcBef>
                <a:spcPts val="0"/>
              </a:spcBef>
              <a:spcAft>
                <a:spcPts val="0"/>
              </a:spcAft>
              <a:buClr>
                <a:srgbClr val="434343"/>
              </a:buClr>
              <a:buSzPts val="6000"/>
              <a:buNone/>
              <a:defRPr sz="6000">
                <a:solidFill>
                  <a:srgbClr val="434343"/>
                </a:solidFill>
              </a:defRPr>
            </a:lvl6pPr>
            <a:lvl7pPr lvl="6" rtl="0">
              <a:spcBef>
                <a:spcPts val="0"/>
              </a:spcBef>
              <a:spcAft>
                <a:spcPts val="0"/>
              </a:spcAft>
              <a:buClr>
                <a:srgbClr val="434343"/>
              </a:buClr>
              <a:buSzPts val="6000"/>
              <a:buNone/>
              <a:defRPr sz="6000">
                <a:solidFill>
                  <a:srgbClr val="434343"/>
                </a:solidFill>
              </a:defRPr>
            </a:lvl7pPr>
            <a:lvl8pPr lvl="7" rtl="0">
              <a:spcBef>
                <a:spcPts val="0"/>
              </a:spcBef>
              <a:spcAft>
                <a:spcPts val="0"/>
              </a:spcAft>
              <a:buClr>
                <a:srgbClr val="434343"/>
              </a:buClr>
              <a:buSzPts val="6000"/>
              <a:buNone/>
              <a:defRPr sz="6000">
                <a:solidFill>
                  <a:srgbClr val="434343"/>
                </a:solidFill>
              </a:defRPr>
            </a:lvl8pPr>
            <a:lvl9pPr lvl="8" rtl="0">
              <a:spcBef>
                <a:spcPts val="0"/>
              </a:spcBef>
              <a:spcAft>
                <a:spcPts val="0"/>
              </a:spcAft>
              <a:buClr>
                <a:srgbClr val="434343"/>
              </a:buClr>
              <a:buSzPts val="6000"/>
              <a:buNone/>
              <a:defRPr sz="6000">
                <a:solidFill>
                  <a:srgbClr val="434343"/>
                </a:solidFill>
              </a:defRPr>
            </a:lvl9pPr>
          </a:lstStyle>
          <a:p/>
        </p:txBody>
      </p:sp>
      <p:sp>
        <p:nvSpPr>
          <p:cNvPr id="155" name="Google Shape;155;p30"/>
          <p:cNvSpPr txBox="1"/>
          <p:nvPr>
            <p:ph idx="1" type="subTitle"/>
          </p:nvPr>
        </p:nvSpPr>
        <p:spPr>
          <a:xfrm flipH="1">
            <a:off x="609425" y="3609500"/>
            <a:ext cx="3108300" cy="526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rtl="0">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2pPr>
            <a:lvl3pPr lvl="2" rtl="0">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3pPr>
            <a:lvl4pPr lvl="3" rtl="0">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4pPr>
            <a:lvl5pPr lvl="4" rtl="0">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5pPr>
            <a:lvl6pPr lvl="5" rtl="0">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6pPr>
            <a:lvl7pPr lvl="6" rtl="0">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7pPr>
            <a:lvl8pPr lvl="7" rtl="0">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8pPr>
            <a:lvl9pPr lvl="8" rtl="0">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4">
  <p:cSld name="CUSTOM_1_1_1_2_1_3_1_1">
    <p:bg>
      <p:bgPr>
        <a:solidFill>
          <a:srgbClr val="AFA8D0"/>
        </a:solidFill>
      </p:bgPr>
    </p:bg>
    <p:spTree>
      <p:nvGrpSpPr>
        <p:cNvPr id="156" name="Shape 156"/>
        <p:cNvGrpSpPr/>
        <p:nvPr/>
      </p:nvGrpSpPr>
      <p:grpSpPr>
        <a:xfrm>
          <a:off x="0" y="0"/>
          <a:ext cx="0" cy="0"/>
          <a:chOff x="0" y="0"/>
          <a:chExt cx="0" cy="0"/>
        </a:xfrm>
      </p:grpSpPr>
      <p:pic>
        <p:nvPicPr>
          <p:cNvPr id="157" name="Google Shape;157;p31"/>
          <p:cNvPicPr preferRelativeResize="0"/>
          <p:nvPr/>
        </p:nvPicPr>
        <p:blipFill rotWithShape="1">
          <a:blip r:embed="rId2">
            <a:alphaModFix/>
          </a:blip>
          <a:srcRect b="0" l="33457" r="0" t="0"/>
          <a:stretch/>
        </p:blipFill>
        <p:spPr>
          <a:xfrm rot="10800000">
            <a:off x="0" y="1689474"/>
            <a:ext cx="4085250" cy="3454026"/>
          </a:xfrm>
          <a:prstGeom prst="rect">
            <a:avLst/>
          </a:prstGeom>
          <a:noFill/>
          <a:ln>
            <a:noFill/>
          </a:ln>
        </p:spPr>
      </p:pic>
      <p:pic>
        <p:nvPicPr>
          <p:cNvPr id="158" name="Google Shape;158;p31"/>
          <p:cNvPicPr preferRelativeResize="0"/>
          <p:nvPr/>
        </p:nvPicPr>
        <p:blipFill rotWithShape="1">
          <a:blip r:embed="rId3">
            <a:alphaModFix/>
          </a:blip>
          <a:srcRect b="44084" l="32313" r="0" t="0"/>
          <a:stretch/>
        </p:blipFill>
        <p:spPr>
          <a:xfrm>
            <a:off x="3481425" y="0"/>
            <a:ext cx="5662580" cy="2631426"/>
          </a:xfrm>
          <a:prstGeom prst="rect">
            <a:avLst/>
          </a:prstGeom>
          <a:noFill/>
          <a:ln>
            <a:noFill/>
          </a:ln>
        </p:spPr>
      </p:pic>
      <p:sp>
        <p:nvSpPr>
          <p:cNvPr id="159" name="Google Shape;159;p31"/>
          <p:cNvSpPr txBox="1"/>
          <p:nvPr>
            <p:ph type="ctrTitle"/>
          </p:nvPr>
        </p:nvSpPr>
        <p:spPr>
          <a:xfrm>
            <a:off x="899250" y="4128125"/>
            <a:ext cx="73455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Clr>
                <a:srgbClr val="434343"/>
              </a:buClr>
              <a:buSzPts val="4800"/>
              <a:buNone/>
              <a:defRPr sz="4800">
                <a:solidFill>
                  <a:srgbClr val="434343"/>
                </a:solidFill>
              </a:defRPr>
            </a:lvl2pPr>
            <a:lvl3pPr lvl="2" rtl="0" algn="ctr">
              <a:spcBef>
                <a:spcPts val="0"/>
              </a:spcBef>
              <a:spcAft>
                <a:spcPts val="0"/>
              </a:spcAft>
              <a:buClr>
                <a:srgbClr val="434343"/>
              </a:buClr>
              <a:buSzPts val="4800"/>
              <a:buNone/>
              <a:defRPr sz="4800">
                <a:solidFill>
                  <a:srgbClr val="434343"/>
                </a:solidFill>
              </a:defRPr>
            </a:lvl3pPr>
            <a:lvl4pPr lvl="3" rtl="0" algn="ctr">
              <a:spcBef>
                <a:spcPts val="0"/>
              </a:spcBef>
              <a:spcAft>
                <a:spcPts val="0"/>
              </a:spcAft>
              <a:buClr>
                <a:srgbClr val="434343"/>
              </a:buClr>
              <a:buSzPts val="4800"/>
              <a:buNone/>
              <a:defRPr sz="4800">
                <a:solidFill>
                  <a:srgbClr val="434343"/>
                </a:solidFill>
              </a:defRPr>
            </a:lvl4pPr>
            <a:lvl5pPr lvl="4" rtl="0" algn="ctr">
              <a:spcBef>
                <a:spcPts val="0"/>
              </a:spcBef>
              <a:spcAft>
                <a:spcPts val="0"/>
              </a:spcAft>
              <a:buClr>
                <a:srgbClr val="434343"/>
              </a:buClr>
              <a:buSzPts val="4800"/>
              <a:buNone/>
              <a:defRPr sz="4800">
                <a:solidFill>
                  <a:srgbClr val="434343"/>
                </a:solidFill>
              </a:defRPr>
            </a:lvl5pPr>
            <a:lvl6pPr lvl="5" rtl="0" algn="ctr">
              <a:spcBef>
                <a:spcPts val="0"/>
              </a:spcBef>
              <a:spcAft>
                <a:spcPts val="0"/>
              </a:spcAft>
              <a:buClr>
                <a:srgbClr val="434343"/>
              </a:buClr>
              <a:buSzPts val="4800"/>
              <a:buNone/>
              <a:defRPr sz="4800">
                <a:solidFill>
                  <a:srgbClr val="434343"/>
                </a:solidFill>
              </a:defRPr>
            </a:lvl6pPr>
            <a:lvl7pPr lvl="6" rtl="0" algn="ctr">
              <a:spcBef>
                <a:spcPts val="0"/>
              </a:spcBef>
              <a:spcAft>
                <a:spcPts val="0"/>
              </a:spcAft>
              <a:buClr>
                <a:srgbClr val="434343"/>
              </a:buClr>
              <a:buSzPts val="4800"/>
              <a:buNone/>
              <a:defRPr sz="4800">
                <a:solidFill>
                  <a:srgbClr val="434343"/>
                </a:solidFill>
              </a:defRPr>
            </a:lvl7pPr>
            <a:lvl8pPr lvl="7" rtl="0" algn="ctr">
              <a:spcBef>
                <a:spcPts val="0"/>
              </a:spcBef>
              <a:spcAft>
                <a:spcPts val="0"/>
              </a:spcAft>
              <a:buClr>
                <a:srgbClr val="434343"/>
              </a:buClr>
              <a:buSzPts val="4800"/>
              <a:buNone/>
              <a:defRPr sz="4800">
                <a:solidFill>
                  <a:srgbClr val="434343"/>
                </a:solidFill>
              </a:defRPr>
            </a:lvl8pPr>
            <a:lvl9pPr lvl="8" rtl="0" algn="ctr">
              <a:spcBef>
                <a:spcPts val="0"/>
              </a:spcBef>
              <a:spcAft>
                <a:spcPts val="0"/>
              </a:spcAft>
              <a:buClr>
                <a:srgbClr val="434343"/>
              </a:buClr>
              <a:buSzPts val="4800"/>
              <a:buNone/>
              <a:defRPr sz="4800">
                <a:solidFill>
                  <a:srgbClr val="434343"/>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5">
  <p:cSld name="CUSTOM_1_1_1_2_2_1_1">
    <p:bg>
      <p:bgPr>
        <a:solidFill>
          <a:srgbClr val="AFA8D0"/>
        </a:solidFill>
      </p:bgPr>
    </p:bg>
    <p:spTree>
      <p:nvGrpSpPr>
        <p:cNvPr id="160" name="Shape 160"/>
        <p:cNvGrpSpPr/>
        <p:nvPr/>
      </p:nvGrpSpPr>
      <p:grpSpPr>
        <a:xfrm>
          <a:off x="0" y="0"/>
          <a:ext cx="0" cy="0"/>
          <a:chOff x="0" y="0"/>
          <a:chExt cx="0" cy="0"/>
        </a:xfrm>
      </p:grpSpPr>
      <p:pic>
        <p:nvPicPr>
          <p:cNvPr id="161" name="Google Shape;161;p32"/>
          <p:cNvPicPr preferRelativeResize="0"/>
          <p:nvPr/>
        </p:nvPicPr>
        <p:blipFill rotWithShape="1">
          <a:blip r:embed="rId2">
            <a:alphaModFix/>
          </a:blip>
          <a:srcRect b="0" l="0" r="20420" t="0"/>
          <a:stretch/>
        </p:blipFill>
        <p:spPr>
          <a:xfrm>
            <a:off x="-22202" y="0"/>
            <a:ext cx="5851430" cy="4136001"/>
          </a:xfrm>
          <a:prstGeom prst="rect">
            <a:avLst/>
          </a:prstGeom>
          <a:noFill/>
          <a:ln>
            <a:noFill/>
          </a:ln>
        </p:spPr>
      </p:pic>
      <p:sp>
        <p:nvSpPr>
          <p:cNvPr id="162" name="Google Shape;162;p32"/>
          <p:cNvSpPr txBox="1"/>
          <p:nvPr>
            <p:ph hasCustomPrompt="1" type="title"/>
          </p:nvPr>
        </p:nvSpPr>
        <p:spPr>
          <a:xfrm flipH="1">
            <a:off x="6480625" y="1543250"/>
            <a:ext cx="2051100" cy="1280700"/>
          </a:xfrm>
          <a:prstGeom prst="rect">
            <a:avLst/>
          </a:prstGeom>
          <a:noFill/>
        </p:spPr>
        <p:txBody>
          <a:bodyPr anchorCtr="0" anchor="t" bIns="91425" lIns="91425" spcFirstLastPara="1" rIns="91425" wrap="square" tIns="91425">
            <a:noAutofit/>
          </a:bodyPr>
          <a:lstStyle>
            <a:lvl1pPr lvl="0" rtl="0" algn="r">
              <a:spcBef>
                <a:spcPts val="0"/>
              </a:spcBef>
              <a:spcAft>
                <a:spcPts val="0"/>
              </a:spcAft>
              <a:buSzPts val="7200"/>
              <a:buNone/>
              <a:defRPr sz="7200"/>
            </a:lvl1pPr>
            <a:lvl2pPr lvl="1" rtl="0" algn="r">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63" name="Google Shape;163;p32"/>
          <p:cNvSpPr txBox="1"/>
          <p:nvPr>
            <p:ph idx="2" type="ctrTitle"/>
          </p:nvPr>
        </p:nvSpPr>
        <p:spPr>
          <a:xfrm flipH="1">
            <a:off x="1710625" y="2601875"/>
            <a:ext cx="6821100" cy="1215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6000"/>
            </a:lvl1pPr>
            <a:lvl2pPr lvl="1" rtl="0" algn="r">
              <a:spcBef>
                <a:spcPts val="0"/>
              </a:spcBef>
              <a:spcAft>
                <a:spcPts val="0"/>
              </a:spcAft>
              <a:buClr>
                <a:srgbClr val="434343"/>
              </a:buClr>
              <a:buSzPts val="6000"/>
              <a:buNone/>
              <a:defRPr sz="6000">
                <a:solidFill>
                  <a:srgbClr val="434343"/>
                </a:solidFill>
              </a:defRPr>
            </a:lvl2pPr>
            <a:lvl3pPr lvl="2" rtl="0" algn="r">
              <a:spcBef>
                <a:spcPts val="0"/>
              </a:spcBef>
              <a:spcAft>
                <a:spcPts val="0"/>
              </a:spcAft>
              <a:buClr>
                <a:srgbClr val="434343"/>
              </a:buClr>
              <a:buSzPts val="6000"/>
              <a:buNone/>
              <a:defRPr sz="6000">
                <a:solidFill>
                  <a:srgbClr val="434343"/>
                </a:solidFill>
              </a:defRPr>
            </a:lvl3pPr>
            <a:lvl4pPr lvl="3" rtl="0" algn="r">
              <a:spcBef>
                <a:spcPts val="0"/>
              </a:spcBef>
              <a:spcAft>
                <a:spcPts val="0"/>
              </a:spcAft>
              <a:buClr>
                <a:srgbClr val="434343"/>
              </a:buClr>
              <a:buSzPts val="6000"/>
              <a:buNone/>
              <a:defRPr sz="6000">
                <a:solidFill>
                  <a:srgbClr val="434343"/>
                </a:solidFill>
              </a:defRPr>
            </a:lvl4pPr>
            <a:lvl5pPr lvl="4" rtl="0" algn="r">
              <a:spcBef>
                <a:spcPts val="0"/>
              </a:spcBef>
              <a:spcAft>
                <a:spcPts val="0"/>
              </a:spcAft>
              <a:buClr>
                <a:srgbClr val="434343"/>
              </a:buClr>
              <a:buSzPts val="6000"/>
              <a:buNone/>
              <a:defRPr sz="6000">
                <a:solidFill>
                  <a:srgbClr val="434343"/>
                </a:solidFill>
              </a:defRPr>
            </a:lvl5pPr>
            <a:lvl6pPr lvl="5" rtl="0" algn="r">
              <a:spcBef>
                <a:spcPts val="0"/>
              </a:spcBef>
              <a:spcAft>
                <a:spcPts val="0"/>
              </a:spcAft>
              <a:buClr>
                <a:srgbClr val="434343"/>
              </a:buClr>
              <a:buSzPts val="6000"/>
              <a:buNone/>
              <a:defRPr sz="6000">
                <a:solidFill>
                  <a:srgbClr val="434343"/>
                </a:solidFill>
              </a:defRPr>
            </a:lvl6pPr>
            <a:lvl7pPr lvl="6" rtl="0" algn="r">
              <a:spcBef>
                <a:spcPts val="0"/>
              </a:spcBef>
              <a:spcAft>
                <a:spcPts val="0"/>
              </a:spcAft>
              <a:buClr>
                <a:srgbClr val="434343"/>
              </a:buClr>
              <a:buSzPts val="6000"/>
              <a:buNone/>
              <a:defRPr sz="6000">
                <a:solidFill>
                  <a:srgbClr val="434343"/>
                </a:solidFill>
              </a:defRPr>
            </a:lvl7pPr>
            <a:lvl8pPr lvl="7" rtl="0" algn="r">
              <a:spcBef>
                <a:spcPts val="0"/>
              </a:spcBef>
              <a:spcAft>
                <a:spcPts val="0"/>
              </a:spcAft>
              <a:buClr>
                <a:srgbClr val="434343"/>
              </a:buClr>
              <a:buSzPts val="6000"/>
              <a:buNone/>
              <a:defRPr sz="6000">
                <a:solidFill>
                  <a:srgbClr val="434343"/>
                </a:solidFill>
              </a:defRPr>
            </a:lvl8pPr>
            <a:lvl9pPr lvl="8" rtl="0" algn="r">
              <a:spcBef>
                <a:spcPts val="0"/>
              </a:spcBef>
              <a:spcAft>
                <a:spcPts val="0"/>
              </a:spcAft>
              <a:buClr>
                <a:srgbClr val="434343"/>
              </a:buClr>
              <a:buSzPts val="6000"/>
              <a:buNone/>
              <a:defRPr sz="6000">
                <a:solidFill>
                  <a:srgbClr val="434343"/>
                </a:solidFill>
              </a:defRPr>
            </a:lvl9pPr>
          </a:lstStyle>
          <a:p/>
        </p:txBody>
      </p:sp>
      <p:sp>
        <p:nvSpPr>
          <p:cNvPr id="164" name="Google Shape;164;p32"/>
          <p:cNvSpPr txBox="1"/>
          <p:nvPr>
            <p:ph idx="1" type="subTitle"/>
          </p:nvPr>
        </p:nvSpPr>
        <p:spPr>
          <a:xfrm>
            <a:off x="5423425" y="3609500"/>
            <a:ext cx="3108300" cy="5265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1200"/>
              <a:buFont typeface="Zilla Slab Light"/>
              <a:buNone/>
              <a:defRPr sz="1200">
                <a:latin typeface="Zilla Slab Light"/>
                <a:ea typeface="Zilla Slab Light"/>
                <a:cs typeface="Zilla Slab Light"/>
                <a:sym typeface="Zilla Slab Light"/>
              </a:defRPr>
            </a:lvl1pPr>
            <a:lvl2pPr lvl="1"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2pPr>
            <a:lvl3pPr lvl="2"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3pPr>
            <a:lvl4pPr lvl="3"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4pPr>
            <a:lvl5pPr lvl="4"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5pPr>
            <a:lvl6pPr lvl="5"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6pPr>
            <a:lvl7pPr lvl="6"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7pPr>
            <a:lvl8pPr lvl="7"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8pPr>
            <a:lvl9pPr lvl="8" rtl="0" algn="r">
              <a:lnSpc>
                <a:spcPct val="100000"/>
              </a:lnSpc>
              <a:spcBef>
                <a:spcPts val="0"/>
              </a:spcBef>
              <a:spcAft>
                <a:spcPts val="0"/>
              </a:spcAft>
              <a:buClr>
                <a:srgbClr val="FFFFFF"/>
              </a:buClr>
              <a:buSzPts val="1400"/>
              <a:buFont typeface="Oswald Light"/>
              <a:buNone/>
              <a:defRPr sz="1400">
                <a:solidFill>
                  <a:srgbClr val="FFFFFF"/>
                </a:solidFill>
                <a:latin typeface="Oswald Light"/>
                <a:ea typeface="Oswald Light"/>
                <a:cs typeface="Oswald Light"/>
                <a:sym typeface="Oswald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1_1_1_2_1_1_1_1_1_1_1_1_1_1_1_1">
    <p:bg>
      <p:bgPr>
        <a:blipFill>
          <a:blip r:embed="rId2">
            <a:alphaModFix/>
          </a:blip>
          <a:stretch>
            <a:fillRect/>
          </a:stretch>
        </a:blipFill>
      </p:bgPr>
    </p:bg>
    <p:spTree>
      <p:nvGrpSpPr>
        <p:cNvPr id="165" name="Shape 165"/>
        <p:cNvGrpSpPr/>
        <p:nvPr/>
      </p:nvGrpSpPr>
      <p:grpSpPr>
        <a:xfrm>
          <a:off x="0" y="0"/>
          <a:ext cx="0" cy="0"/>
          <a:chOff x="0" y="0"/>
          <a:chExt cx="0" cy="0"/>
        </a:xfrm>
      </p:grpSpPr>
      <p:sp>
        <p:nvSpPr>
          <p:cNvPr id="166" name="Google Shape;166;p33"/>
          <p:cNvSpPr txBox="1"/>
          <p:nvPr>
            <p:ph idx="1" type="subTitle"/>
          </p:nvPr>
        </p:nvSpPr>
        <p:spPr>
          <a:xfrm>
            <a:off x="874583" y="2606490"/>
            <a:ext cx="1993500" cy="40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100"/>
              <a:buNone/>
              <a:defRPr sz="1100"/>
            </a:lvl1pPr>
            <a:lvl2pPr lvl="1" rtl="0" algn="r">
              <a:lnSpc>
                <a:spcPct val="100000"/>
              </a:lnSpc>
              <a:spcBef>
                <a:spcPts val="0"/>
              </a:spcBef>
              <a:spcAft>
                <a:spcPts val="0"/>
              </a:spcAft>
              <a:buSzPts val="1100"/>
              <a:buNone/>
              <a:defRPr sz="1100"/>
            </a:lvl2pPr>
            <a:lvl3pPr lvl="2" rtl="0" algn="r">
              <a:lnSpc>
                <a:spcPct val="100000"/>
              </a:lnSpc>
              <a:spcBef>
                <a:spcPts val="0"/>
              </a:spcBef>
              <a:spcAft>
                <a:spcPts val="0"/>
              </a:spcAft>
              <a:buSzPts val="1100"/>
              <a:buNone/>
              <a:defRPr sz="1100"/>
            </a:lvl3pPr>
            <a:lvl4pPr lvl="3" rtl="0" algn="r">
              <a:lnSpc>
                <a:spcPct val="100000"/>
              </a:lnSpc>
              <a:spcBef>
                <a:spcPts val="0"/>
              </a:spcBef>
              <a:spcAft>
                <a:spcPts val="0"/>
              </a:spcAft>
              <a:buSzPts val="1100"/>
              <a:buNone/>
              <a:defRPr sz="1100"/>
            </a:lvl4pPr>
            <a:lvl5pPr lvl="4" rtl="0" algn="r">
              <a:lnSpc>
                <a:spcPct val="100000"/>
              </a:lnSpc>
              <a:spcBef>
                <a:spcPts val="0"/>
              </a:spcBef>
              <a:spcAft>
                <a:spcPts val="0"/>
              </a:spcAft>
              <a:buSzPts val="1100"/>
              <a:buNone/>
              <a:defRPr sz="1100"/>
            </a:lvl5pPr>
            <a:lvl6pPr lvl="5" rtl="0" algn="r">
              <a:lnSpc>
                <a:spcPct val="100000"/>
              </a:lnSpc>
              <a:spcBef>
                <a:spcPts val="0"/>
              </a:spcBef>
              <a:spcAft>
                <a:spcPts val="0"/>
              </a:spcAft>
              <a:buSzPts val="1100"/>
              <a:buNone/>
              <a:defRPr sz="1100"/>
            </a:lvl6pPr>
            <a:lvl7pPr lvl="6" rtl="0" algn="r">
              <a:lnSpc>
                <a:spcPct val="100000"/>
              </a:lnSpc>
              <a:spcBef>
                <a:spcPts val="0"/>
              </a:spcBef>
              <a:spcAft>
                <a:spcPts val="0"/>
              </a:spcAft>
              <a:buSzPts val="1100"/>
              <a:buNone/>
              <a:defRPr sz="1100"/>
            </a:lvl7pPr>
            <a:lvl8pPr lvl="7" rtl="0" algn="r">
              <a:lnSpc>
                <a:spcPct val="100000"/>
              </a:lnSpc>
              <a:spcBef>
                <a:spcPts val="0"/>
              </a:spcBef>
              <a:spcAft>
                <a:spcPts val="0"/>
              </a:spcAft>
              <a:buSzPts val="1100"/>
              <a:buNone/>
              <a:defRPr sz="1100"/>
            </a:lvl8pPr>
            <a:lvl9pPr lvl="8" rtl="0" algn="r">
              <a:lnSpc>
                <a:spcPct val="100000"/>
              </a:lnSpc>
              <a:spcBef>
                <a:spcPts val="0"/>
              </a:spcBef>
              <a:spcAft>
                <a:spcPts val="0"/>
              </a:spcAft>
              <a:buSzPts val="1100"/>
              <a:buNone/>
              <a:defRPr sz="1100"/>
            </a:lvl9pPr>
          </a:lstStyle>
          <a:p/>
        </p:txBody>
      </p:sp>
      <p:sp>
        <p:nvSpPr>
          <p:cNvPr id="167" name="Google Shape;167;p33"/>
          <p:cNvSpPr txBox="1"/>
          <p:nvPr>
            <p:ph idx="2" type="subTitle"/>
          </p:nvPr>
        </p:nvSpPr>
        <p:spPr>
          <a:xfrm>
            <a:off x="874583" y="2349995"/>
            <a:ext cx="1993500" cy="4086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2400"/>
              <a:buFont typeface="Englebert"/>
              <a:buNone/>
              <a:defRPr sz="2400">
                <a:latin typeface="Englebert"/>
                <a:ea typeface="Englebert"/>
                <a:cs typeface="Englebert"/>
                <a:sym typeface="Englebert"/>
              </a:defRPr>
            </a:lvl1pPr>
            <a:lvl2pPr lvl="1" rtl="0" algn="r">
              <a:lnSpc>
                <a:spcPct val="100000"/>
              </a:lnSpc>
              <a:spcBef>
                <a:spcPts val="0"/>
              </a:spcBef>
              <a:spcAft>
                <a:spcPts val="0"/>
              </a:spcAft>
              <a:buSzPts val="1400"/>
              <a:buFont typeface="Englebert"/>
              <a:buNone/>
              <a:defRPr sz="1400">
                <a:latin typeface="Englebert"/>
                <a:ea typeface="Englebert"/>
                <a:cs typeface="Englebert"/>
                <a:sym typeface="Englebert"/>
              </a:defRPr>
            </a:lvl2pPr>
            <a:lvl3pPr lvl="2" rtl="0" algn="r">
              <a:lnSpc>
                <a:spcPct val="100000"/>
              </a:lnSpc>
              <a:spcBef>
                <a:spcPts val="0"/>
              </a:spcBef>
              <a:spcAft>
                <a:spcPts val="0"/>
              </a:spcAft>
              <a:buSzPts val="1400"/>
              <a:buFont typeface="Englebert"/>
              <a:buNone/>
              <a:defRPr sz="1400">
                <a:latin typeface="Englebert"/>
                <a:ea typeface="Englebert"/>
                <a:cs typeface="Englebert"/>
                <a:sym typeface="Englebert"/>
              </a:defRPr>
            </a:lvl3pPr>
            <a:lvl4pPr lvl="3" rtl="0" algn="r">
              <a:lnSpc>
                <a:spcPct val="100000"/>
              </a:lnSpc>
              <a:spcBef>
                <a:spcPts val="0"/>
              </a:spcBef>
              <a:spcAft>
                <a:spcPts val="0"/>
              </a:spcAft>
              <a:buSzPts val="1400"/>
              <a:buFont typeface="Englebert"/>
              <a:buNone/>
              <a:defRPr sz="1400">
                <a:latin typeface="Englebert"/>
                <a:ea typeface="Englebert"/>
                <a:cs typeface="Englebert"/>
                <a:sym typeface="Englebert"/>
              </a:defRPr>
            </a:lvl4pPr>
            <a:lvl5pPr lvl="4" rtl="0" algn="r">
              <a:lnSpc>
                <a:spcPct val="100000"/>
              </a:lnSpc>
              <a:spcBef>
                <a:spcPts val="0"/>
              </a:spcBef>
              <a:spcAft>
                <a:spcPts val="0"/>
              </a:spcAft>
              <a:buSzPts val="1400"/>
              <a:buFont typeface="Englebert"/>
              <a:buNone/>
              <a:defRPr sz="1400">
                <a:latin typeface="Englebert"/>
                <a:ea typeface="Englebert"/>
                <a:cs typeface="Englebert"/>
                <a:sym typeface="Englebert"/>
              </a:defRPr>
            </a:lvl5pPr>
            <a:lvl6pPr lvl="5" rtl="0" algn="r">
              <a:lnSpc>
                <a:spcPct val="100000"/>
              </a:lnSpc>
              <a:spcBef>
                <a:spcPts val="0"/>
              </a:spcBef>
              <a:spcAft>
                <a:spcPts val="0"/>
              </a:spcAft>
              <a:buSzPts val="1400"/>
              <a:buFont typeface="Englebert"/>
              <a:buNone/>
              <a:defRPr sz="1400">
                <a:latin typeface="Englebert"/>
                <a:ea typeface="Englebert"/>
                <a:cs typeface="Englebert"/>
                <a:sym typeface="Englebert"/>
              </a:defRPr>
            </a:lvl6pPr>
            <a:lvl7pPr lvl="6" rtl="0" algn="r">
              <a:lnSpc>
                <a:spcPct val="100000"/>
              </a:lnSpc>
              <a:spcBef>
                <a:spcPts val="0"/>
              </a:spcBef>
              <a:spcAft>
                <a:spcPts val="0"/>
              </a:spcAft>
              <a:buSzPts val="1400"/>
              <a:buFont typeface="Englebert"/>
              <a:buNone/>
              <a:defRPr sz="1400">
                <a:latin typeface="Englebert"/>
                <a:ea typeface="Englebert"/>
                <a:cs typeface="Englebert"/>
                <a:sym typeface="Englebert"/>
              </a:defRPr>
            </a:lvl7pPr>
            <a:lvl8pPr lvl="7" rtl="0" algn="r">
              <a:lnSpc>
                <a:spcPct val="100000"/>
              </a:lnSpc>
              <a:spcBef>
                <a:spcPts val="0"/>
              </a:spcBef>
              <a:spcAft>
                <a:spcPts val="0"/>
              </a:spcAft>
              <a:buSzPts val="1400"/>
              <a:buFont typeface="Englebert"/>
              <a:buNone/>
              <a:defRPr sz="1400">
                <a:latin typeface="Englebert"/>
                <a:ea typeface="Englebert"/>
                <a:cs typeface="Englebert"/>
                <a:sym typeface="Englebert"/>
              </a:defRPr>
            </a:lvl8pPr>
            <a:lvl9pPr lvl="8" rtl="0" algn="r">
              <a:lnSpc>
                <a:spcPct val="100000"/>
              </a:lnSpc>
              <a:spcBef>
                <a:spcPts val="0"/>
              </a:spcBef>
              <a:spcAft>
                <a:spcPts val="0"/>
              </a:spcAft>
              <a:buSzPts val="1400"/>
              <a:buFont typeface="Englebert"/>
              <a:buNone/>
              <a:defRPr sz="1400">
                <a:latin typeface="Englebert"/>
                <a:ea typeface="Englebert"/>
                <a:cs typeface="Englebert"/>
                <a:sym typeface="Englebert"/>
              </a:defRPr>
            </a:lvl9pPr>
          </a:lstStyle>
          <a:p/>
        </p:txBody>
      </p:sp>
      <p:sp>
        <p:nvSpPr>
          <p:cNvPr id="168" name="Google Shape;168;p33"/>
          <p:cNvSpPr txBox="1"/>
          <p:nvPr>
            <p:ph idx="3" type="subTitle"/>
          </p:nvPr>
        </p:nvSpPr>
        <p:spPr>
          <a:xfrm flipH="1">
            <a:off x="6275920" y="2606490"/>
            <a:ext cx="1993500" cy="408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169" name="Google Shape;169;p33"/>
          <p:cNvSpPr txBox="1"/>
          <p:nvPr>
            <p:ph idx="4" type="subTitle"/>
          </p:nvPr>
        </p:nvSpPr>
        <p:spPr>
          <a:xfrm flipH="1">
            <a:off x="6275920" y="2349995"/>
            <a:ext cx="1993500" cy="408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Englebert"/>
              <a:buNone/>
              <a:defRPr sz="24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400">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400">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400">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400">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400">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400">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400">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400">
                <a:latin typeface="Englebert"/>
                <a:ea typeface="Englebert"/>
                <a:cs typeface="Englebert"/>
                <a:sym typeface="Englebert"/>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USTOM_1_1_1_2_1_1_1_1_1_1_1_1_1_3_3">
    <p:bg>
      <p:bgPr>
        <a:blipFill>
          <a:blip r:embed="rId2">
            <a:alphaModFix/>
          </a:blip>
          <a:stretch>
            <a:fillRect/>
          </a:stretch>
        </a:blipFill>
      </p:bgPr>
    </p:bg>
    <p:spTree>
      <p:nvGrpSpPr>
        <p:cNvPr id="170" name="Shape 170"/>
        <p:cNvGrpSpPr/>
        <p:nvPr/>
      </p:nvGrpSpPr>
      <p:grpSpPr>
        <a:xfrm>
          <a:off x="0" y="0"/>
          <a:ext cx="0" cy="0"/>
          <a:chOff x="0" y="0"/>
          <a:chExt cx="0" cy="0"/>
        </a:xfrm>
      </p:grpSpPr>
      <p:sp>
        <p:nvSpPr>
          <p:cNvPr id="171" name="Google Shape;171;p34"/>
          <p:cNvSpPr/>
          <p:nvPr/>
        </p:nvSpPr>
        <p:spPr>
          <a:xfrm>
            <a:off x="5652281" y="1286845"/>
            <a:ext cx="3108300" cy="3108300"/>
          </a:xfrm>
          <a:prstGeom prst="ellipse">
            <a:avLst/>
          </a:prstGeom>
          <a:solidFill>
            <a:srgbClr val="FFFFFF">
              <a:alpha val="8039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645CA7"/>
              </a:solidFill>
              <a:latin typeface="Calibri"/>
              <a:ea typeface="Calibri"/>
              <a:cs typeface="Calibri"/>
              <a:sym typeface="Calibri"/>
            </a:endParaRPr>
          </a:p>
        </p:txBody>
      </p:sp>
      <p:sp>
        <p:nvSpPr>
          <p:cNvPr id="172" name="Google Shape;172;p34"/>
          <p:cNvSpPr txBox="1"/>
          <p:nvPr>
            <p:ph type="ctrTitle"/>
          </p:nvPr>
        </p:nvSpPr>
        <p:spPr>
          <a:xfrm flipH="1">
            <a:off x="3348275" y="2117550"/>
            <a:ext cx="7716300" cy="670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45CA7"/>
              </a:buClr>
              <a:buSzPts val="6000"/>
              <a:buNone/>
              <a:defRPr sz="6000">
                <a:solidFill>
                  <a:srgbClr val="645CA7"/>
                </a:solidFill>
              </a:defRPr>
            </a:lvl1pPr>
            <a:lvl2pPr lvl="1" rtl="0" algn="ctr">
              <a:spcBef>
                <a:spcPts val="0"/>
              </a:spcBef>
              <a:spcAft>
                <a:spcPts val="0"/>
              </a:spcAft>
              <a:buClr>
                <a:srgbClr val="645CA7"/>
              </a:buClr>
              <a:buSzPts val="5200"/>
              <a:buNone/>
              <a:defRPr sz="5200">
                <a:solidFill>
                  <a:srgbClr val="645CA7"/>
                </a:solidFill>
              </a:defRPr>
            </a:lvl2pPr>
            <a:lvl3pPr lvl="2" rtl="0" algn="ctr">
              <a:spcBef>
                <a:spcPts val="0"/>
              </a:spcBef>
              <a:spcAft>
                <a:spcPts val="0"/>
              </a:spcAft>
              <a:buClr>
                <a:srgbClr val="645CA7"/>
              </a:buClr>
              <a:buSzPts val="5200"/>
              <a:buNone/>
              <a:defRPr sz="5200">
                <a:solidFill>
                  <a:srgbClr val="645CA7"/>
                </a:solidFill>
              </a:defRPr>
            </a:lvl3pPr>
            <a:lvl4pPr lvl="3" rtl="0" algn="ctr">
              <a:spcBef>
                <a:spcPts val="0"/>
              </a:spcBef>
              <a:spcAft>
                <a:spcPts val="0"/>
              </a:spcAft>
              <a:buClr>
                <a:srgbClr val="645CA7"/>
              </a:buClr>
              <a:buSzPts val="5200"/>
              <a:buNone/>
              <a:defRPr sz="5200">
                <a:solidFill>
                  <a:srgbClr val="645CA7"/>
                </a:solidFill>
              </a:defRPr>
            </a:lvl4pPr>
            <a:lvl5pPr lvl="4" rtl="0" algn="ctr">
              <a:spcBef>
                <a:spcPts val="0"/>
              </a:spcBef>
              <a:spcAft>
                <a:spcPts val="0"/>
              </a:spcAft>
              <a:buClr>
                <a:srgbClr val="645CA7"/>
              </a:buClr>
              <a:buSzPts val="5200"/>
              <a:buNone/>
              <a:defRPr sz="5200">
                <a:solidFill>
                  <a:srgbClr val="645CA7"/>
                </a:solidFill>
              </a:defRPr>
            </a:lvl5pPr>
            <a:lvl6pPr lvl="5" rtl="0" algn="ctr">
              <a:spcBef>
                <a:spcPts val="0"/>
              </a:spcBef>
              <a:spcAft>
                <a:spcPts val="0"/>
              </a:spcAft>
              <a:buClr>
                <a:srgbClr val="645CA7"/>
              </a:buClr>
              <a:buSzPts val="5200"/>
              <a:buNone/>
              <a:defRPr sz="5200">
                <a:solidFill>
                  <a:srgbClr val="645CA7"/>
                </a:solidFill>
              </a:defRPr>
            </a:lvl6pPr>
            <a:lvl7pPr lvl="6" rtl="0" algn="ctr">
              <a:spcBef>
                <a:spcPts val="0"/>
              </a:spcBef>
              <a:spcAft>
                <a:spcPts val="0"/>
              </a:spcAft>
              <a:buClr>
                <a:srgbClr val="645CA7"/>
              </a:buClr>
              <a:buSzPts val="5200"/>
              <a:buNone/>
              <a:defRPr sz="5200">
                <a:solidFill>
                  <a:srgbClr val="645CA7"/>
                </a:solidFill>
              </a:defRPr>
            </a:lvl7pPr>
            <a:lvl8pPr lvl="7" rtl="0" algn="ctr">
              <a:spcBef>
                <a:spcPts val="0"/>
              </a:spcBef>
              <a:spcAft>
                <a:spcPts val="0"/>
              </a:spcAft>
              <a:buClr>
                <a:srgbClr val="645CA7"/>
              </a:buClr>
              <a:buSzPts val="5200"/>
              <a:buNone/>
              <a:defRPr sz="5200">
                <a:solidFill>
                  <a:srgbClr val="645CA7"/>
                </a:solidFill>
              </a:defRPr>
            </a:lvl8pPr>
            <a:lvl9pPr lvl="8" rtl="0" algn="ctr">
              <a:spcBef>
                <a:spcPts val="0"/>
              </a:spcBef>
              <a:spcAft>
                <a:spcPts val="0"/>
              </a:spcAft>
              <a:buClr>
                <a:srgbClr val="645CA7"/>
              </a:buClr>
              <a:buSzPts val="5200"/>
              <a:buNone/>
              <a:defRPr sz="5200">
                <a:solidFill>
                  <a:srgbClr val="645CA7"/>
                </a:solidFill>
              </a:defRPr>
            </a:lvl9pPr>
          </a:lstStyle>
          <a:p/>
        </p:txBody>
      </p:sp>
      <p:sp>
        <p:nvSpPr>
          <p:cNvPr id="173" name="Google Shape;173;p34"/>
          <p:cNvSpPr txBox="1"/>
          <p:nvPr>
            <p:ph idx="1" type="subTitle"/>
          </p:nvPr>
        </p:nvSpPr>
        <p:spPr>
          <a:xfrm flipH="1">
            <a:off x="5897899" y="2788050"/>
            <a:ext cx="2616900" cy="67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645CA7"/>
              </a:buClr>
              <a:buSzPts val="1200"/>
              <a:buNone/>
              <a:defRPr sz="1200">
                <a:solidFill>
                  <a:srgbClr val="645CA7"/>
                </a:solidFill>
              </a:defRPr>
            </a:lvl1pPr>
            <a:lvl2pPr lvl="1" rtl="0" algn="ctr">
              <a:lnSpc>
                <a:spcPct val="100000"/>
              </a:lnSpc>
              <a:spcBef>
                <a:spcPts val="0"/>
              </a:spcBef>
              <a:spcAft>
                <a:spcPts val="0"/>
              </a:spcAft>
              <a:buClr>
                <a:srgbClr val="645CA7"/>
              </a:buClr>
              <a:buSzPts val="1200"/>
              <a:buNone/>
              <a:defRPr sz="1200">
                <a:solidFill>
                  <a:srgbClr val="645CA7"/>
                </a:solidFill>
              </a:defRPr>
            </a:lvl2pPr>
            <a:lvl3pPr lvl="2" rtl="0" algn="ctr">
              <a:lnSpc>
                <a:spcPct val="100000"/>
              </a:lnSpc>
              <a:spcBef>
                <a:spcPts val="0"/>
              </a:spcBef>
              <a:spcAft>
                <a:spcPts val="0"/>
              </a:spcAft>
              <a:buClr>
                <a:srgbClr val="645CA7"/>
              </a:buClr>
              <a:buSzPts val="1200"/>
              <a:buNone/>
              <a:defRPr sz="1200">
                <a:solidFill>
                  <a:srgbClr val="645CA7"/>
                </a:solidFill>
              </a:defRPr>
            </a:lvl3pPr>
            <a:lvl4pPr lvl="3" rtl="0" algn="ctr">
              <a:lnSpc>
                <a:spcPct val="100000"/>
              </a:lnSpc>
              <a:spcBef>
                <a:spcPts val="0"/>
              </a:spcBef>
              <a:spcAft>
                <a:spcPts val="0"/>
              </a:spcAft>
              <a:buClr>
                <a:srgbClr val="645CA7"/>
              </a:buClr>
              <a:buSzPts val="1200"/>
              <a:buNone/>
              <a:defRPr sz="1200">
                <a:solidFill>
                  <a:srgbClr val="645CA7"/>
                </a:solidFill>
              </a:defRPr>
            </a:lvl4pPr>
            <a:lvl5pPr lvl="4" rtl="0" algn="ctr">
              <a:lnSpc>
                <a:spcPct val="100000"/>
              </a:lnSpc>
              <a:spcBef>
                <a:spcPts val="0"/>
              </a:spcBef>
              <a:spcAft>
                <a:spcPts val="0"/>
              </a:spcAft>
              <a:buClr>
                <a:srgbClr val="645CA7"/>
              </a:buClr>
              <a:buSzPts val="1200"/>
              <a:buNone/>
              <a:defRPr sz="1200">
                <a:solidFill>
                  <a:srgbClr val="645CA7"/>
                </a:solidFill>
              </a:defRPr>
            </a:lvl5pPr>
            <a:lvl6pPr lvl="5" rtl="0" algn="ctr">
              <a:lnSpc>
                <a:spcPct val="100000"/>
              </a:lnSpc>
              <a:spcBef>
                <a:spcPts val="0"/>
              </a:spcBef>
              <a:spcAft>
                <a:spcPts val="0"/>
              </a:spcAft>
              <a:buClr>
                <a:srgbClr val="645CA7"/>
              </a:buClr>
              <a:buSzPts val="1200"/>
              <a:buNone/>
              <a:defRPr sz="1200">
                <a:solidFill>
                  <a:srgbClr val="645CA7"/>
                </a:solidFill>
              </a:defRPr>
            </a:lvl6pPr>
            <a:lvl7pPr lvl="6" rtl="0" algn="ctr">
              <a:lnSpc>
                <a:spcPct val="100000"/>
              </a:lnSpc>
              <a:spcBef>
                <a:spcPts val="0"/>
              </a:spcBef>
              <a:spcAft>
                <a:spcPts val="0"/>
              </a:spcAft>
              <a:buClr>
                <a:srgbClr val="645CA7"/>
              </a:buClr>
              <a:buSzPts val="1200"/>
              <a:buNone/>
              <a:defRPr sz="1200">
                <a:solidFill>
                  <a:srgbClr val="645CA7"/>
                </a:solidFill>
              </a:defRPr>
            </a:lvl7pPr>
            <a:lvl8pPr lvl="7" rtl="0" algn="ctr">
              <a:lnSpc>
                <a:spcPct val="100000"/>
              </a:lnSpc>
              <a:spcBef>
                <a:spcPts val="0"/>
              </a:spcBef>
              <a:spcAft>
                <a:spcPts val="0"/>
              </a:spcAft>
              <a:buClr>
                <a:srgbClr val="645CA7"/>
              </a:buClr>
              <a:buSzPts val="1200"/>
              <a:buNone/>
              <a:defRPr sz="1200">
                <a:solidFill>
                  <a:srgbClr val="645CA7"/>
                </a:solidFill>
              </a:defRPr>
            </a:lvl8pPr>
            <a:lvl9pPr lvl="8" rtl="0" algn="ctr">
              <a:lnSpc>
                <a:spcPct val="100000"/>
              </a:lnSpc>
              <a:spcBef>
                <a:spcPts val="0"/>
              </a:spcBef>
              <a:spcAft>
                <a:spcPts val="0"/>
              </a:spcAft>
              <a:buClr>
                <a:srgbClr val="645CA7"/>
              </a:buClr>
              <a:buSzPts val="1200"/>
              <a:buNone/>
              <a:defRPr sz="1200">
                <a:solidFill>
                  <a:srgbClr val="645CA7"/>
                </a:solidFill>
              </a:defRPr>
            </a:lvl9pPr>
          </a:lstStyle>
          <a:p/>
        </p:txBody>
      </p:sp>
    </p:spTree>
  </p:cSld>
  <p:clrMapOvr>
    <a:masterClrMapping/>
  </p:clrMapOvr>
  <p:extLst>
    <p:ext uri="{DCECCB84-F9BA-43D5-87BE-67443E8EF086}">
      <p15:sldGuideLst>
        <p15:guide id="1" pos="454">
          <p15:clr>
            <a:srgbClr val="FA7B17"/>
          </p15:clr>
        </p15:guide>
        <p15:guide id="2" pos="5306">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1_1_1_2_1_1_1_1_1_1_1_1_1_3_2">
    <p:bg>
      <p:bgPr>
        <a:solidFill>
          <a:srgbClr val="AFA8D0"/>
        </a:solidFill>
      </p:bgPr>
    </p:bg>
    <p:spTree>
      <p:nvGrpSpPr>
        <p:cNvPr id="174" name="Shape 174"/>
        <p:cNvGrpSpPr/>
        <p:nvPr/>
      </p:nvGrpSpPr>
      <p:grpSpPr>
        <a:xfrm>
          <a:off x="0" y="0"/>
          <a:ext cx="0" cy="0"/>
          <a:chOff x="0" y="0"/>
          <a:chExt cx="0" cy="0"/>
        </a:xfrm>
      </p:grpSpPr>
      <p:sp>
        <p:nvSpPr>
          <p:cNvPr id="175" name="Google Shape;175;p35"/>
          <p:cNvSpPr txBox="1"/>
          <p:nvPr>
            <p:ph idx="1" type="subTitle"/>
          </p:nvPr>
        </p:nvSpPr>
        <p:spPr>
          <a:xfrm flipH="1">
            <a:off x="1161122" y="772425"/>
            <a:ext cx="3108300" cy="670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6F2E9"/>
              </a:buClr>
              <a:buSzPts val="1000"/>
              <a:buNone/>
              <a:defRPr>
                <a:solidFill>
                  <a:srgbClr val="F6F2E9"/>
                </a:solidFill>
              </a:defRPr>
            </a:lvl1pPr>
            <a:lvl2pPr lvl="1" rtl="0">
              <a:lnSpc>
                <a:spcPct val="100000"/>
              </a:lnSpc>
              <a:spcBef>
                <a:spcPts val="0"/>
              </a:spcBef>
              <a:spcAft>
                <a:spcPts val="0"/>
              </a:spcAft>
              <a:buClr>
                <a:srgbClr val="F6F2E9"/>
              </a:buClr>
              <a:buSzPts val="1400"/>
              <a:buNone/>
              <a:defRPr sz="1400">
                <a:solidFill>
                  <a:srgbClr val="F6F2E9"/>
                </a:solidFill>
              </a:defRPr>
            </a:lvl2pPr>
            <a:lvl3pPr lvl="2" rtl="0">
              <a:lnSpc>
                <a:spcPct val="100000"/>
              </a:lnSpc>
              <a:spcBef>
                <a:spcPts val="0"/>
              </a:spcBef>
              <a:spcAft>
                <a:spcPts val="0"/>
              </a:spcAft>
              <a:buClr>
                <a:srgbClr val="F6F2E9"/>
              </a:buClr>
              <a:buSzPts val="1400"/>
              <a:buNone/>
              <a:defRPr sz="1400">
                <a:solidFill>
                  <a:srgbClr val="F6F2E9"/>
                </a:solidFill>
              </a:defRPr>
            </a:lvl3pPr>
            <a:lvl4pPr lvl="3" rtl="0">
              <a:lnSpc>
                <a:spcPct val="100000"/>
              </a:lnSpc>
              <a:spcBef>
                <a:spcPts val="0"/>
              </a:spcBef>
              <a:spcAft>
                <a:spcPts val="0"/>
              </a:spcAft>
              <a:buClr>
                <a:srgbClr val="F6F2E9"/>
              </a:buClr>
              <a:buSzPts val="1400"/>
              <a:buNone/>
              <a:defRPr sz="1400">
                <a:solidFill>
                  <a:srgbClr val="F6F2E9"/>
                </a:solidFill>
              </a:defRPr>
            </a:lvl4pPr>
            <a:lvl5pPr lvl="4" rtl="0">
              <a:lnSpc>
                <a:spcPct val="100000"/>
              </a:lnSpc>
              <a:spcBef>
                <a:spcPts val="0"/>
              </a:spcBef>
              <a:spcAft>
                <a:spcPts val="0"/>
              </a:spcAft>
              <a:buClr>
                <a:srgbClr val="F6F2E9"/>
              </a:buClr>
              <a:buSzPts val="1400"/>
              <a:buNone/>
              <a:defRPr sz="1400">
                <a:solidFill>
                  <a:srgbClr val="F6F2E9"/>
                </a:solidFill>
              </a:defRPr>
            </a:lvl5pPr>
            <a:lvl6pPr lvl="5" rtl="0">
              <a:lnSpc>
                <a:spcPct val="100000"/>
              </a:lnSpc>
              <a:spcBef>
                <a:spcPts val="0"/>
              </a:spcBef>
              <a:spcAft>
                <a:spcPts val="0"/>
              </a:spcAft>
              <a:buClr>
                <a:srgbClr val="F6F2E9"/>
              </a:buClr>
              <a:buSzPts val="1400"/>
              <a:buNone/>
              <a:defRPr sz="1400">
                <a:solidFill>
                  <a:srgbClr val="F6F2E9"/>
                </a:solidFill>
              </a:defRPr>
            </a:lvl6pPr>
            <a:lvl7pPr lvl="6" rtl="0">
              <a:lnSpc>
                <a:spcPct val="100000"/>
              </a:lnSpc>
              <a:spcBef>
                <a:spcPts val="0"/>
              </a:spcBef>
              <a:spcAft>
                <a:spcPts val="0"/>
              </a:spcAft>
              <a:buClr>
                <a:srgbClr val="F6F2E9"/>
              </a:buClr>
              <a:buSzPts val="1400"/>
              <a:buNone/>
              <a:defRPr sz="1400">
                <a:solidFill>
                  <a:srgbClr val="F6F2E9"/>
                </a:solidFill>
              </a:defRPr>
            </a:lvl7pPr>
            <a:lvl8pPr lvl="7" rtl="0">
              <a:lnSpc>
                <a:spcPct val="100000"/>
              </a:lnSpc>
              <a:spcBef>
                <a:spcPts val="0"/>
              </a:spcBef>
              <a:spcAft>
                <a:spcPts val="0"/>
              </a:spcAft>
              <a:buClr>
                <a:srgbClr val="F6F2E9"/>
              </a:buClr>
              <a:buSzPts val="1400"/>
              <a:buNone/>
              <a:defRPr sz="1400">
                <a:solidFill>
                  <a:srgbClr val="F6F2E9"/>
                </a:solidFill>
              </a:defRPr>
            </a:lvl8pPr>
            <a:lvl9pPr lvl="8" rtl="0">
              <a:lnSpc>
                <a:spcPct val="100000"/>
              </a:lnSpc>
              <a:spcBef>
                <a:spcPts val="0"/>
              </a:spcBef>
              <a:spcAft>
                <a:spcPts val="0"/>
              </a:spcAft>
              <a:buClr>
                <a:srgbClr val="F6F2E9"/>
              </a:buClr>
              <a:buSzPts val="1400"/>
              <a:buNone/>
              <a:defRPr sz="1400">
                <a:solidFill>
                  <a:srgbClr val="F6F2E9"/>
                </a:solidFill>
              </a:defRPr>
            </a:lvl9pPr>
          </a:lstStyle>
          <a:p/>
        </p:txBody>
      </p:sp>
      <p:sp>
        <p:nvSpPr>
          <p:cNvPr id="176" name="Google Shape;176;p35"/>
          <p:cNvSpPr txBox="1"/>
          <p:nvPr>
            <p:ph idx="2" type="subTitle"/>
          </p:nvPr>
        </p:nvSpPr>
        <p:spPr>
          <a:xfrm flipH="1">
            <a:off x="5031197" y="772425"/>
            <a:ext cx="3108300" cy="670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6F2E9"/>
              </a:buClr>
              <a:buSzPts val="1000"/>
              <a:buNone/>
              <a:defRPr>
                <a:solidFill>
                  <a:srgbClr val="F6F2E9"/>
                </a:solidFill>
              </a:defRPr>
            </a:lvl1pPr>
            <a:lvl2pPr lvl="1" rtl="0">
              <a:lnSpc>
                <a:spcPct val="100000"/>
              </a:lnSpc>
              <a:spcBef>
                <a:spcPts val="0"/>
              </a:spcBef>
              <a:spcAft>
                <a:spcPts val="0"/>
              </a:spcAft>
              <a:buClr>
                <a:srgbClr val="F6F2E9"/>
              </a:buClr>
              <a:buSzPts val="1400"/>
              <a:buNone/>
              <a:defRPr sz="1400">
                <a:solidFill>
                  <a:srgbClr val="F6F2E9"/>
                </a:solidFill>
              </a:defRPr>
            </a:lvl2pPr>
            <a:lvl3pPr lvl="2" rtl="0">
              <a:lnSpc>
                <a:spcPct val="100000"/>
              </a:lnSpc>
              <a:spcBef>
                <a:spcPts val="0"/>
              </a:spcBef>
              <a:spcAft>
                <a:spcPts val="0"/>
              </a:spcAft>
              <a:buClr>
                <a:srgbClr val="F6F2E9"/>
              </a:buClr>
              <a:buSzPts val="1400"/>
              <a:buNone/>
              <a:defRPr sz="1400">
                <a:solidFill>
                  <a:srgbClr val="F6F2E9"/>
                </a:solidFill>
              </a:defRPr>
            </a:lvl3pPr>
            <a:lvl4pPr lvl="3" rtl="0">
              <a:lnSpc>
                <a:spcPct val="100000"/>
              </a:lnSpc>
              <a:spcBef>
                <a:spcPts val="0"/>
              </a:spcBef>
              <a:spcAft>
                <a:spcPts val="0"/>
              </a:spcAft>
              <a:buClr>
                <a:srgbClr val="F6F2E9"/>
              </a:buClr>
              <a:buSzPts val="1400"/>
              <a:buNone/>
              <a:defRPr sz="1400">
                <a:solidFill>
                  <a:srgbClr val="F6F2E9"/>
                </a:solidFill>
              </a:defRPr>
            </a:lvl4pPr>
            <a:lvl5pPr lvl="4" rtl="0">
              <a:lnSpc>
                <a:spcPct val="100000"/>
              </a:lnSpc>
              <a:spcBef>
                <a:spcPts val="0"/>
              </a:spcBef>
              <a:spcAft>
                <a:spcPts val="0"/>
              </a:spcAft>
              <a:buClr>
                <a:srgbClr val="F6F2E9"/>
              </a:buClr>
              <a:buSzPts val="1400"/>
              <a:buNone/>
              <a:defRPr sz="1400">
                <a:solidFill>
                  <a:srgbClr val="F6F2E9"/>
                </a:solidFill>
              </a:defRPr>
            </a:lvl5pPr>
            <a:lvl6pPr lvl="5" rtl="0">
              <a:lnSpc>
                <a:spcPct val="100000"/>
              </a:lnSpc>
              <a:spcBef>
                <a:spcPts val="0"/>
              </a:spcBef>
              <a:spcAft>
                <a:spcPts val="0"/>
              </a:spcAft>
              <a:buClr>
                <a:srgbClr val="F6F2E9"/>
              </a:buClr>
              <a:buSzPts val="1400"/>
              <a:buNone/>
              <a:defRPr sz="1400">
                <a:solidFill>
                  <a:srgbClr val="F6F2E9"/>
                </a:solidFill>
              </a:defRPr>
            </a:lvl6pPr>
            <a:lvl7pPr lvl="6" rtl="0">
              <a:lnSpc>
                <a:spcPct val="100000"/>
              </a:lnSpc>
              <a:spcBef>
                <a:spcPts val="0"/>
              </a:spcBef>
              <a:spcAft>
                <a:spcPts val="0"/>
              </a:spcAft>
              <a:buClr>
                <a:srgbClr val="F6F2E9"/>
              </a:buClr>
              <a:buSzPts val="1400"/>
              <a:buNone/>
              <a:defRPr sz="1400">
                <a:solidFill>
                  <a:srgbClr val="F6F2E9"/>
                </a:solidFill>
              </a:defRPr>
            </a:lvl7pPr>
            <a:lvl8pPr lvl="7" rtl="0">
              <a:lnSpc>
                <a:spcPct val="100000"/>
              </a:lnSpc>
              <a:spcBef>
                <a:spcPts val="0"/>
              </a:spcBef>
              <a:spcAft>
                <a:spcPts val="0"/>
              </a:spcAft>
              <a:buClr>
                <a:srgbClr val="F6F2E9"/>
              </a:buClr>
              <a:buSzPts val="1400"/>
              <a:buNone/>
              <a:defRPr sz="1400">
                <a:solidFill>
                  <a:srgbClr val="F6F2E9"/>
                </a:solidFill>
              </a:defRPr>
            </a:lvl8pPr>
            <a:lvl9pPr lvl="8" rtl="0">
              <a:lnSpc>
                <a:spcPct val="100000"/>
              </a:lnSpc>
              <a:spcBef>
                <a:spcPts val="0"/>
              </a:spcBef>
              <a:spcAft>
                <a:spcPts val="0"/>
              </a:spcAft>
              <a:buClr>
                <a:srgbClr val="F6F2E9"/>
              </a:buClr>
              <a:buSzPts val="1400"/>
              <a:buNone/>
              <a:defRPr sz="1400">
                <a:solidFill>
                  <a:srgbClr val="F6F2E9"/>
                </a:solidFill>
              </a:defRPr>
            </a:lvl9pPr>
          </a:lstStyle>
          <a:p/>
        </p:txBody>
      </p:sp>
      <p:sp>
        <p:nvSpPr>
          <p:cNvPr id="177" name="Google Shape;177;p35"/>
          <p:cNvSpPr txBox="1"/>
          <p:nvPr>
            <p:ph type="ctrTitle"/>
          </p:nvPr>
        </p:nvSpPr>
        <p:spPr>
          <a:xfrm>
            <a:off x="899250" y="4128125"/>
            <a:ext cx="73455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Clr>
                <a:srgbClr val="434343"/>
              </a:buClr>
              <a:buSzPts val="4800"/>
              <a:buNone/>
              <a:defRPr sz="4800">
                <a:solidFill>
                  <a:srgbClr val="434343"/>
                </a:solidFill>
              </a:defRPr>
            </a:lvl2pPr>
            <a:lvl3pPr lvl="2" rtl="0" algn="ctr">
              <a:spcBef>
                <a:spcPts val="0"/>
              </a:spcBef>
              <a:spcAft>
                <a:spcPts val="0"/>
              </a:spcAft>
              <a:buClr>
                <a:srgbClr val="434343"/>
              </a:buClr>
              <a:buSzPts val="4800"/>
              <a:buNone/>
              <a:defRPr sz="4800">
                <a:solidFill>
                  <a:srgbClr val="434343"/>
                </a:solidFill>
              </a:defRPr>
            </a:lvl3pPr>
            <a:lvl4pPr lvl="3" rtl="0" algn="ctr">
              <a:spcBef>
                <a:spcPts val="0"/>
              </a:spcBef>
              <a:spcAft>
                <a:spcPts val="0"/>
              </a:spcAft>
              <a:buClr>
                <a:srgbClr val="434343"/>
              </a:buClr>
              <a:buSzPts val="4800"/>
              <a:buNone/>
              <a:defRPr sz="4800">
                <a:solidFill>
                  <a:srgbClr val="434343"/>
                </a:solidFill>
              </a:defRPr>
            </a:lvl4pPr>
            <a:lvl5pPr lvl="4" rtl="0" algn="ctr">
              <a:spcBef>
                <a:spcPts val="0"/>
              </a:spcBef>
              <a:spcAft>
                <a:spcPts val="0"/>
              </a:spcAft>
              <a:buClr>
                <a:srgbClr val="434343"/>
              </a:buClr>
              <a:buSzPts val="4800"/>
              <a:buNone/>
              <a:defRPr sz="4800">
                <a:solidFill>
                  <a:srgbClr val="434343"/>
                </a:solidFill>
              </a:defRPr>
            </a:lvl5pPr>
            <a:lvl6pPr lvl="5" rtl="0" algn="ctr">
              <a:spcBef>
                <a:spcPts val="0"/>
              </a:spcBef>
              <a:spcAft>
                <a:spcPts val="0"/>
              </a:spcAft>
              <a:buClr>
                <a:srgbClr val="434343"/>
              </a:buClr>
              <a:buSzPts val="4800"/>
              <a:buNone/>
              <a:defRPr sz="4800">
                <a:solidFill>
                  <a:srgbClr val="434343"/>
                </a:solidFill>
              </a:defRPr>
            </a:lvl6pPr>
            <a:lvl7pPr lvl="6" rtl="0" algn="ctr">
              <a:spcBef>
                <a:spcPts val="0"/>
              </a:spcBef>
              <a:spcAft>
                <a:spcPts val="0"/>
              </a:spcAft>
              <a:buClr>
                <a:srgbClr val="434343"/>
              </a:buClr>
              <a:buSzPts val="4800"/>
              <a:buNone/>
              <a:defRPr sz="4800">
                <a:solidFill>
                  <a:srgbClr val="434343"/>
                </a:solidFill>
              </a:defRPr>
            </a:lvl7pPr>
            <a:lvl8pPr lvl="7" rtl="0" algn="ctr">
              <a:spcBef>
                <a:spcPts val="0"/>
              </a:spcBef>
              <a:spcAft>
                <a:spcPts val="0"/>
              </a:spcAft>
              <a:buClr>
                <a:srgbClr val="434343"/>
              </a:buClr>
              <a:buSzPts val="4800"/>
              <a:buNone/>
              <a:defRPr sz="4800">
                <a:solidFill>
                  <a:srgbClr val="434343"/>
                </a:solidFill>
              </a:defRPr>
            </a:lvl8pPr>
            <a:lvl9pPr lvl="8" rtl="0" algn="ctr">
              <a:spcBef>
                <a:spcPts val="0"/>
              </a:spcBef>
              <a:spcAft>
                <a:spcPts val="0"/>
              </a:spcAft>
              <a:buClr>
                <a:srgbClr val="434343"/>
              </a:buClr>
              <a:buSzPts val="4800"/>
              <a:buNone/>
              <a:defRPr sz="4800">
                <a:solidFill>
                  <a:srgbClr val="434343"/>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1">
  <p:cSld name="CUSTOM_1_1_1_2_1_1_1_1_1_1_1_1_1_3_2_2">
    <p:bg>
      <p:bgPr>
        <a:solidFill>
          <a:srgbClr val="AFA8D0"/>
        </a:solidFill>
      </p:bgPr>
    </p:bg>
    <p:spTree>
      <p:nvGrpSpPr>
        <p:cNvPr id="178" name="Shape 178"/>
        <p:cNvGrpSpPr/>
        <p:nvPr/>
      </p:nvGrpSpPr>
      <p:grpSpPr>
        <a:xfrm>
          <a:off x="0" y="0"/>
          <a:ext cx="0" cy="0"/>
          <a:chOff x="0" y="0"/>
          <a:chExt cx="0" cy="0"/>
        </a:xfrm>
      </p:grpSpPr>
      <p:sp>
        <p:nvSpPr>
          <p:cNvPr id="179" name="Google Shape;179;p36"/>
          <p:cNvSpPr txBox="1"/>
          <p:nvPr>
            <p:ph type="ctrTitle"/>
          </p:nvPr>
        </p:nvSpPr>
        <p:spPr>
          <a:xfrm>
            <a:off x="899250" y="4128125"/>
            <a:ext cx="73455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Clr>
                <a:srgbClr val="434343"/>
              </a:buClr>
              <a:buSzPts val="4800"/>
              <a:buNone/>
              <a:defRPr sz="4800">
                <a:solidFill>
                  <a:srgbClr val="434343"/>
                </a:solidFill>
              </a:defRPr>
            </a:lvl2pPr>
            <a:lvl3pPr lvl="2" rtl="0" algn="ctr">
              <a:spcBef>
                <a:spcPts val="0"/>
              </a:spcBef>
              <a:spcAft>
                <a:spcPts val="0"/>
              </a:spcAft>
              <a:buClr>
                <a:srgbClr val="434343"/>
              </a:buClr>
              <a:buSzPts val="4800"/>
              <a:buNone/>
              <a:defRPr sz="4800">
                <a:solidFill>
                  <a:srgbClr val="434343"/>
                </a:solidFill>
              </a:defRPr>
            </a:lvl3pPr>
            <a:lvl4pPr lvl="3" rtl="0" algn="ctr">
              <a:spcBef>
                <a:spcPts val="0"/>
              </a:spcBef>
              <a:spcAft>
                <a:spcPts val="0"/>
              </a:spcAft>
              <a:buClr>
                <a:srgbClr val="434343"/>
              </a:buClr>
              <a:buSzPts val="4800"/>
              <a:buNone/>
              <a:defRPr sz="4800">
                <a:solidFill>
                  <a:srgbClr val="434343"/>
                </a:solidFill>
              </a:defRPr>
            </a:lvl4pPr>
            <a:lvl5pPr lvl="4" rtl="0" algn="ctr">
              <a:spcBef>
                <a:spcPts val="0"/>
              </a:spcBef>
              <a:spcAft>
                <a:spcPts val="0"/>
              </a:spcAft>
              <a:buClr>
                <a:srgbClr val="434343"/>
              </a:buClr>
              <a:buSzPts val="4800"/>
              <a:buNone/>
              <a:defRPr sz="4800">
                <a:solidFill>
                  <a:srgbClr val="434343"/>
                </a:solidFill>
              </a:defRPr>
            </a:lvl5pPr>
            <a:lvl6pPr lvl="5" rtl="0" algn="ctr">
              <a:spcBef>
                <a:spcPts val="0"/>
              </a:spcBef>
              <a:spcAft>
                <a:spcPts val="0"/>
              </a:spcAft>
              <a:buClr>
                <a:srgbClr val="434343"/>
              </a:buClr>
              <a:buSzPts val="4800"/>
              <a:buNone/>
              <a:defRPr sz="4800">
                <a:solidFill>
                  <a:srgbClr val="434343"/>
                </a:solidFill>
              </a:defRPr>
            </a:lvl6pPr>
            <a:lvl7pPr lvl="6" rtl="0" algn="ctr">
              <a:spcBef>
                <a:spcPts val="0"/>
              </a:spcBef>
              <a:spcAft>
                <a:spcPts val="0"/>
              </a:spcAft>
              <a:buClr>
                <a:srgbClr val="434343"/>
              </a:buClr>
              <a:buSzPts val="4800"/>
              <a:buNone/>
              <a:defRPr sz="4800">
                <a:solidFill>
                  <a:srgbClr val="434343"/>
                </a:solidFill>
              </a:defRPr>
            </a:lvl7pPr>
            <a:lvl8pPr lvl="7" rtl="0" algn="ctr">
              <a:spcBef>
                <a:spcPts val="0"/>
              </a:spcBef>
              <a:spcAft>
                <a:spcPts val="0"/>
              </a:spcAft>
              <a:buClr>
                <a:srgbClr val="434343"/>
              </a:buClr>
              <a:buSzPts val="4800"/>
              <a:buNone/>
              <a:defRPr sz="4800">
                <a:solidFill>
                  <a:srgbClr val="434343"/>
                </a:solidFill>
              </a:defRPr>
            </a:lvl8pPr>
            <a:lvl9pPr lvl="8" rtl="0" algn="ctr">
              <a:spcBef>
                <a:spcPts val="0"/>
              </a:spcBef>
              <a:spcAft>
                <a:spcPts val="0"/>
              </a:spcAft>
              <a:buClr>
                <a:srgbClr val="434343"/>
              </a:buClr>
              <a:buSzPts val="4800"/>
              <a:buNone/>
              <a:defRPr sz="4800">
                <a:solidFill>
                  <a:srgbClr val="434343"/>
                </a:solidFill>
              </a:defRPr>
            </a:lvl9pPr>
          </a:lstStyle>
          <a:p/>
        </p:txBody>
      </p:sp>
      <p:sp>
        <p:nvSpPr>
          <p:cNvPr id="180" name="Google Shape;180;p36"/>
          <p:cNvSpPr txBox="1"/>
          <p:nvPr>
            <p:ph idx="1" type="subTitle"/>
          </p:nvPr>
        </p:nvSpPr>
        <p:spPr>
          <a:xfrm>
            <a:off x="2699100" y="1771775"/>
            <a:ext cx="3745800" cy="367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Clr>
                <a:srgbClr val="434343"/>
              </a:buClr>
              <a:buSzPts val="1200"/>
              <a:buNone/>
              <a:defRPr sz="1200">
                <a:solidFill>
                  <a:srgbClr val="434343"/>
                </a:solidFill>
              </a:defRPr>
            </a:lvl2pPr>
            <a:lvl3pPr lvl="2" rtl="0" algn="ctr">
              <a:lnSpc>
                <a:spcPct val="100000"/>
              </a:lnSpc>
              <a:spcBef>
                <a:spcPts val="0"/>
              </a:spcBef>
              <a:spcAft>
                <a:spcPts val="0"/>
              </a:spcAft>
              <a:buClr>
                <a:srgbClr val="434343"/>
              </a:buClr>
              <a:buSzPts val="1200"/>
              <a:buNone/>
              <a:defRPr sz="1200">
                <a:solidFill>
                  <a:srgbClr val="434343"/>
                </a:solidFill>
              </a:defRPr>
            </a:lvl3pPr>
            <a:lvl4pPr lvl="3" rtl="0" algn="ctr">
              <a:lnSpc>
                <a:spcPct val="100000"/>
              </a:lnSpc>
              <a:spcBef>
                <a:spcPts val="0"/>
              </a:spcBef>
              <a:spcAft>
                <a:spcPts val="0"/>
              </a:spcAft>
              <a:buClr>
                <a:srgbClr val="434343"/>
              </a:buClr>
              <a:buSzPts val="1200"/>
              <a:buNone/>
              <a:defRPr sz="1200">
                <a:solidFill>
                  <a:srgbClr val="434343"/>
                </a:solidFill>
              </a:defRPr>
            </a:lvl4pPr>
            <a:lvl5pPr lvl="4" rtl="0" algn="ctr">
              <a:lnSpc>
                <a:spcPct val="100000"/>
              </a:lnSpc>
              <a:spcBef>
                <a:spcPts val="0"/>
              </a:spcBef>
              <a:spcAft>
                <a:spcPts val="0"/>
              </a:spcAft>
              <a:buClr>
                <a:srgbClr val="434343"/>
              </a:buClr>
              <a:buSzPts val="1200"/>
              <a:buNone/>
              <a:defRPr sz="1200">
                <a:solidFill>
                  <a:srgbClr val="434343"/>
                </a:solidFill>
              </a:defRPr>
            </a:lvl5pPr>
            <a:lvl6pPr lvl="5" rtl="0" algn="ctr">
              <a:lnSpc>
                <a:spcPct val="100000"/>
              </a:lnSpc>
              <a:spcBef>
                <a:spcPts val="0"/>
              </a:spcBef>
              <a:spcAft>
                <a:spcPts val="0"/>
              </a:spcAft>
              <a:buClr>
                <a:srgbClr val="434343"/>
              </a:buClr>
              <a:buSzPts val="1200"/>
              <a:buNone/>
              <a:defRPr sz="1200">
                <a:solidFill>
                  <a:srgbClr val="434343"/>
                </a:solidFill>
              </a:defRPr>
            </a:lvl6pPr>
            <a:lvl7pPr lvl="6" rtl="0" algn="ctr">
              <a:lnSpc>
                <a:spcPct val="100000"/>
              </a:lnSpc>
              <a:spcBef>
                <a:spcPts val="0"/>
              </a:spcBef>
              <a:spcAft>
                <a:spcPts val="0"/>
              </a:spcAft>
              <a:buClr>
                <a:srgbClr val="434343"/>
              </a:buClr>
              <a:buSzPts val="1200"/>
              <a:buNone/>
              <a:defRPr sz="1200">
                <a:solidFill>
                  <a:srgbClr val="434343"/>
                </a:solidFill>
              </a:defRPr>
            </a:lvl7pPr>
            <a:lvl8pPr lvl="7" rtl="0" algn="ctr">
              <a:lnSpc>
                <a:spcPct val="100000"/>
              </a:lnSpc>
              <a:spcBef>
                <a:spcPts val="0"/>
              </a:spcBef>
              <a:spcAft>
                <a:spcPts val="0"/>
              </a:spcAft>
              <a:buClr>
                <a:srgbClr val="434343"/>
              </a:buClr>
              <a:buSzPts val="1200"/>
              <a:buNone/>
              <a:defRPr sz="1200">
                <a:solidFill>
                  <a:srgbClr val="434343"/>
                </a:solidFill>
              </a:defRPr>
            </a:lvl8pPr>
            <a:lvl9pPr lvl="8" rtl="0" algn="ctr">
              <a:lnSpc>
                <a:spcPct val="100000"/>
              </a:lnSpc>
              <a:spcBef>
                <a:spcPts val="0"/>
              </a:spcBef>
              <a:spcAft>
                <a:spcPts val="0"/>
              </a:spcAft>
              <a:buClr>
                <a:srgbClr val="434343"/>
              </a:buClr>
              <a:buSzPts val="1200"/>
              <a:buNone/>
              <a:defRPr sz="1200">
                <a:solidFill>
                  <a:srgbClr val="434343"/>
                </a:solidFill>
              </a:defRPr>
            </a:lvl9pPr>
          </a:lstStyle>
          <a:p/>
        </p:txBody>
      </p:sp>
      <p:sp>
        <p:nvSpPr>
          <p:cNvPr id="181" name="Google Shape;181;p36"/>
          <p:cNvSpPr txBox="1"/>
          <p:nvPr>
            <p:ph idx="2" type="ctrTitle"/>
          </p:nvPr>
        </p:nvSpPr>
        <p:spPr>
          <a:xfrm>
            <a:off x="899250" y="4128125"/>
            <a:ext cx="73455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Clr>
                <a:srgbClr val="434343"/>
              </a:buClr>
              <a:buSzPts val="4800"/>
              <a:buNone/>
              <a:defRPr sz="4800">
                <a:solidFill>
                  <a:srgbClr val="434343"/>
                </a:solidFill>
              </a:defRPr>
            </a:lvl2pPr>
            <a:lvl3pPr lvl="2" rtl="0" algn="ctr">
              <a:spcBef>
                <a:spcPts val="0"/>
              </a:spcBef>
              <a:spcAft>
                <a:spcPts val="0"/>
              </a:spcAft>
              <a:buClr>
                <a:srgbClr val="434343"/>
              </a:buClr>
              <a:buSzPts val="4800"/>
              <a:buNone/>
              <a:defRPr sz="4800">
                <a:solidFill>
                  <a:srgbClr val="434343"/>
                </a:solidFill>
              </a:defRPr>
            </a:lvl3pPr>
            <a:lvl4pPr lvl="3" rtl="0" algn="ctr">
              <a:spcBef>
                <a:spcPts val="0"/>
              </a:spcBef>
              <a:spcAft>
                <a:spcPts val="0"/>
              </a:spcAft>
              <a:buClr>
                <a:srgbClr val="434343"/>
              </a:buClr>
              <a:buSzPts val="4800"/>
              <a:buNone/>
              <a:defRPr sz="4800">
                <a:solidFill>
                  <a:srgbClr val="434343"/>
                </a:solidFill>
              </a:defRPr>
            </a:lvl4pPr>
            <a:lvl5pPr lvl="4" rtl="0" algn="ctr">
              <a:spcBef>
                <a:spcPts val="0"/>
              </a:spcBef>
              <a:spcAft>
                <a:spcPts val="0"/>
              </a:spcAft>
              <a:buClr>
                <a:srgbClr val="434343"/>
              </a:buClr>
              <a:buSzPts val="4800"/>
              <a:buNone/>
              <a:defRPr sz="4800">
                <a:solidFill>
                  <a:srgbClr val="434343"/>
                </a:solidFill>
              </a:defRPr>
            </a:lvl5pPr>
            <a:lvl6pPr lvl="5" rtl="0" algn="ctr">
              <a:spcBef>
                <a:spcPts val="0"/>
              </a:spcBef>
              <a:spcAft>
                <a:spcPts val="0"/>
              </a:spcAft>
              <a:buClr>
                <a:srgbClr val="434343"/>
              </a:buClr>
              <a:buSzPts val="4800"/>
              <a:buNone/>
              <a:defRPr sz="4800">
                <a:solidFill>
                  <a:srgbClr val="434343"/>
                </a:solidFill>
              </a:defRPr>
            </a:lvl6pPr>
            <a:lvl7pPr lvl="6" rtl="0" algn="ctr">
              <a:spcBef>
                <a:spcPts val="0"/>
              </a:spcBef>
              <a:spcAft>
                <a:spcPts val="0"/>
              </a:spcAft>
              <a:buClr>
                <a:srgbClr val="434343"/>
              </a:buClr>
              <a:buSzPts val="4800"/>
              <a:buNone/>
              <a:defRPr sz="4800">
                <a:solidFill>
                  <a:srgbClr val="434343"/>
                </a:solidFill>
              </a:defRPr>
            </a:lvl7pPr>
            <a:lvl8pPr lvl="7" rtl="0" algn="ctr">
              <a:spcBef>
                <a:spcPts val="0"/>
              </a:spcBef>
              <a:spcAft>
                <a:spcPts val="0"/>
              </a:spcAft>
              <a:buClr>
                <a:srgbClr val="434343"/>
              </a:buClr>
              <a:buSzPts val="4800"/>
              <a:buNone/>
              <a:defRPr sz="4800">
                <a:solidFill>
                  <a:srgbClr val="434343"/>
                </a:solidFill>
              </a:defRPr>
            </a:lvl8pPr>
            <a:lvl9pPr lvl="8" rtl="0" algn="ctr">
              <a:spcBef>
                <a:spcPts val="0"/>
              </a:spcBef>
              <a:spcAft>
                <a:spcPts val="0"/>
              </a:spcAft>
              <a:buClr>
                <a:srgbClr val="434343"/>
              </a:buClr>
              <a:buSzPts val="4800"/>
              <a:buNone/>
              <a:defRPr sz="4800">
                <a:solidFill>
                  <a:srgbClr val="434343"/>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_1_1_2_1_1_1_1_1_1_1_1_1_3_2_1">
    <p:bg>
      <p:bgPr>
        <a:blipFill>
          <a:blip r:embed="rId2">
            <a:alphaModFix/>
          </a:blip>
          <a:stretch>
            <a:fillRect/>
          </a:stretch>
        </a:blipFill>
      </p:bgPr>
    </p:bg>
    <p:spTree>
      <p:nvGrpSpPr>
        <p:cNvPr id="182" name="Shape 182"/>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_1_1_2_1_1_1_1_1_1_1_1_1_3_2_1_1">
    <p:bg>
      <p:bgPr>
        <a:solidFill>
          <a:srgbClr val="AFA8D0"/>
        </a:solidFill>
      </p:bgPr>
    </p:bg>
    <p:spTree>
      <p:nvGrpSpPr>
        <p:cNvPr id="183" name="Shape 183"/>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CUSTOM_1_1_1_2_1_1_1_1_1_1_1_1_1_3_1">
    <p:bg>
      <p:bgPr>
        <a:noFill/>
      </p:bgPr>
    </p:bg>
    <p:spTree>
      <p:nvGrpSpPr>
        <p:cNvPr id="184" name="Shape 184"/>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5" name="Shape 185"/>
        <p:cNvGrpSpPr/>
        <p:nvPr/>
      </p:nvGrpSpPr>
      <p:grpSpPr>
        <a:xfrm>
          <a:off x="0" y="0"/>
          <a:ext cx="0" cy="0"/>
          <a:chOff x="0" y="0"/>
          <a:chExt cx="0" cy="0"/>
        </a:xfrm>
      </p:grpSpPr>
      <p:sp>
        <p:nvSpPr>
          <p:cNvPr id="186" name="Google Shape;186;p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1400"/>
              <a:buFont typeface="Arial"/>
              <a:buNone/>
              <a:defRPr b="0" i="0" sz="525"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525"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525"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525"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525"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525"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525"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525"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525" u="none" cap="none" strike="noStrike">
                <a:solidFill>
                  <a:srgbClr val="000000"/>
                </a:solidFill>
                <a:latin typeface="Arial"/>
                <a:ea typeface="Arial"/>
                <a:cs typeface="Arial"/>
                <a:sym typeface="Arial"/>
              </a:defRPr>
            </a:lvl9pPr>
          </a:lstStyle>
          <a:p/>
        </p:txBody>
      </p:sp>
      <p:sp>
        <p:nvSpPr>
          <p:cNvPr id="187" name="Google Shape;187;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9pPr>
          </a:lstStyle>
          <a:p/>
        </p:txBody>
      </p:sp>
      <p:sp>
        <p:nvSpPr>
          <p:cNvPr id="188" name="Google Shape;188;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625" u="none" cap="none" strike="noStrike">
                <a:solidFill>
                  <a:srgbClr val="000000"/>
                </a:solidFill>
                <a:latin typeface="Arial"/>
                <a:ea typeface="Arial"/>
                <a:cs typeface="Arial"/>
                <a:sym typeface="Arial"/>
              </a:defRPr>
            </a:lvl9pPr>
          </a:lstStyle>
          <a:p/>
        </p:txBody>
      </p:sp>
      <p:sp>
        <p:nvSpPr>
          <p:cNvPr id="189" name="Google Shape;189;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25"/>
              <a:buFont typeface="Arial"/>
              <a:buNone/>
              <a:defRPr b="0" i="0" sz="625"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25"/>
              <a:buFont typeface="Arial"/>
              <a:buNone/>
              <a:defRPr b="0" i="0" sz="625"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25"/>
              <a:buFont typeface="Arial"/>
              <a:buNone/>
              <a:defRPr b="0" i="0" sz="625"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25"/>
              <a:buFont typeface="Arial"/>
              <a:buNone/>
              <a:defRPr b="0" i="0" sz="625"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25"/>
              <a:buFont typeface="Arial"/>
              <a:buNone/>
              <a:defRPr b="0" i="0" sz="625"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25"/>
              <a:buFont typeface="Arial"/>
              <a:buNone/>
              <a:defRPr b="0" i="0" sz="625"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25"/>
              <a:buFont typeface="Arial"/>
              <a:buNone/>
              <a:defRPr b="0" i="0" sz="625"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25"/>
              <a:buFont typeface="Arial"/>
              <a:buNone/>
              <a:defRPr b="0" i="0" sz="625"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25"/>
              <a:buFont typeface="Arial"/>
              <a:buNone/>
              <a:defRPr b="0" i="0" sz="625"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90" name="Google Shape;190;p40"/>
          <p:cNvSpPr txBox="1"/>
          <p:nvPr/>
        </p:nvSpPr>
        <p:spPr>
          <a:xfrm>
            <a:off x="8355598" y="4598681"/>
            <a:ext cx="665700" cy="458100"/>
          </a:xfrm>
          <a:prstGeom prst="rect">
            <a:avLst/>
          </a:prstGeom>
          <a:noFill/>
          <a:ln>
            <a:noFill/>
          </a:ln>
        </p:spPr>
        <p:txBody>
          <a:bodyPr anchorCtr="0" anchor="ctr" bIns="51425" lIns="51425" spcFirstLastPara="1" rIns="51425" wrap="square" tIns="51425">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600" u="none" cap="none" strike="noStrike">
                <a:solidFill>
                  <a:schemeClr val="dk2"/>
                </a:solidFill>
                <a:latin typeface="Arial"/>
                <a:ea typeface="Arial"/>
                <a:cs typeface="Arial"/>
                <a:sym typeface="Arial"/>
              </a:rPr>
              <a:t>‹#›</a:t>
            </a:fld>
            <a:endParaRPr b="0" i="0" sz="600" u="none" cap="none" strike="noStrike">
              <a:solidFill>
                <a:schemeClr val="dk2"/>
              </a:solidFill>
              <a:latin typeface="Arial"/>
              <a:ea typeface="Arial"/>
              <a:cs typeface="Arial"/>
              <a:sym typeface="Arial"/>
            </a:endParaRPr>
          </a:p>
        </p:txBody>
      </p:sp>
      <p:pic>
        <p:nvPicPr>
          <p:cNvPr id="191" name="Google Shape;191;p40"/>
          <p:cNvPicPr preferRelativeResize="0"/>
          <p:nvPr/>
        </p:nvPicPr>
        <p:blipFill rotWithShape="1">
          <a:blip r:embed="rId2">
            <a:alphaModFix/>
          </a:blip>
          <a:srcRect b="799" l="1748" r="92248" t="89883"/>
          <a:stretch/>
        </p:blipFill>
        <p:spPr>
          <a:xfrm>
            <a:off x="8541020" y="4534162"/>
            <a:ext cx="602980" cy="52262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2">
    <p:bg>
      <p:bgPr>
        <a:solidFill>
          <a:srgbClr val="E7F4F5"/>
        </a:solidFill>
      </p:bgPr>
    </p:bg>
    <p:spTree>
      <p:nvGrpSpPr>
        <p:cNvPr id="192" name="Shape 192"/>
        <p:cNvGrpSpPr/>
        <p:nvPr/>
      </p:nvGrpSpPr>
      <p:grpSpPr>
        <a:xfrm>
          <a:off x="0" y="0"/>
          <a:ext cx="0" cy="0"/>
          <a:chOff x="0" y="0"/>
          <a:chExt cx="0" cy="0"/>
        </a:xfrm>
      </p:grpSpPr>
      <p:grpSp>
        <p:nvGrpSpPr>
          <p:cNvPr id="193" name="Google Shape;193;p41"/>
          <p:cNvGrpSpPr/>
          <p:nvPr/>
        </p:nvGrpSpPr>
        <p:grpSpPr>
          <a:xfrm>
            <a:off x="-13175" y="-29224"/>
            <a:ext cx="9207000" cy="5211993"/>
            <a:chOff x="-13175" y="-68739"/>
            <a:chExt cx="9207000" cy="5211993"/>
          </a:xfrm>
        </p:grpSpPr>
        <p:sp>
          <p:nvSpPr>
            <p:cNvPr id="194" name="Google Shape;194;p41"/>
            <p:cNvSpPr/>
            <p:nvPr/>
          </p:nvSpPr>
          <p:spPr>
            <a:xfrm>
              <a:off x="-13175" y="1255750"/>
              <a:ext cx="9207000" cy="1315800"/>
            </a:xfrm>
            <a:prstGeom prst="rect">
              <a:avLst/>
            </a:prstGeom>
            <a:solidFill>
              <a:srgbClr val="E7F4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41"/>
            <p:cNvSpPr/>
            <p:nvPr/>
          </p:nvSpPr>
          <p:spPr>
            <a:xfrm>
              <a:off x="-13175" y="2541570"/>
              <a:ext cx="9207000" cy="1315800"/>
            </a:xfrm>
            <a:prstGeom prst="rect">
              <a:avLst/>
            </a:prstGeom>
            <a:solidFill>
              <a:srgbClr val="DBF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41"/>
            <p:cNvSpPr/>
            <p:nvPr/>
          </p:nvSpPr>
          <p:spPr>
            <a:xfrm>
              <a:off x="-13175" y="3827454"/>
              <a:ext cx="9207000" cy="1315800"/>
            </a:xfrm>
            <a:prstGeom prst="rect">
              <a:avLst/>
            </a:prstGeom>
            <a:solidFill>
              <a:srgbClr val="C6EA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41"/>
            <p:cNvSpPr/>
            <p:nvPr/>
          </p:nvSpPr>
          <p:spPr>
            <a:xfrm>
              <a:off x="-13175" y="-68739"/>
              <a:ext cx="9207000" cy="1354500"/>
            </a:xfrm>
            <a:prstGeom prst="rect">
              <a:avLst/>
            </a:prstGeom>
            <a:solidFill>
              <a:srgbClr val="F1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8" name="Google Shape;198;p41"/>
          <p:cNvSpPr txBox="1"/>
          <p:nvPr>
            <p:ph type="title"/>
          </p:nvPr>
        </p:nvSpPr>
        <p:spPr>
          <a:xfrm>
            <a:off x="4486275" y="395374"/>
            <a:ext cx="3855900" cy="408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sz="1800">
                <a:solidFill>
                  <a:srgbClr val="F3F3F3"/>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9" name="Google Shape;199;p41"/>
          <p:cNvSpPr txBox="1"/>
          <p:nvPr>
            <p:ph idx="1" type="subTitle"/>
          </p:nvPr>
        </p:nvSpPr>
        <p:spPr>
          <a:xfrm>
            <a:off x="4070809" y="1308450"/>
            <a:ext cx="3287700" cy="1035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00" name="Google Shape;200;p41"/>
          <p:cNvSpPr txBox="1"/>
          <p:nvPr>
            <p:ph idx="2" type="subTitle"/>
          </p:nvPr>
        </p:nvSpPr>
        <p:spPr>
          <a:xfrm>
            <a:off x="4070809" y="2428025"/>
            <a:ext cx="3287700" cy="1035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201" name="Google Shape;201;p41"/>
          <p:cNvGrpSpPr/>
          <p:nvPr/>
        </p:nvGrpSpPr>
        <p:grpSpPr>
          <a:xfrm>
            <a:off x="1246613" y="540178"/>
            <a:ext cx="7429692" cy="4199282"/>
            <a:chOff x="1246613" y="540178"/>
            <a:chExt cx="7429692" cy="4199282"/>
          </a:xfrm>
        </p:grpSpPr>
        <p:sp>
          <p:nvSpPr>
            <p:cNvPr id="202" name="Google Shape;202;p41"/>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41"/>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41"/>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5" name="Google Shape;205;p41"/>
          <p:cNvSpPr txBox="1"/>
          <p:nvPr>
            <p:ph idx="3" type="subTitle"/>
          </p:nvPr>
        </p:nvSpPr>
        <p:spPr>
          <a:xfrm>
            <a:off x="4070809" y="3547600"/>
            <a:ext cx="3287700" cy="1035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06" name="Google Shape;206;p41"/>
          <p:cNvSpPr txBox="1"/>
          <p:nvPr>
            <p:ph idx="4"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7" name="Shape 207"/>
        <p:cNvGrpSpPr/>
        <p:nvPr/>
      </p:nvGrpSpPr>
      <p:grpSpPr>
        <a:xfrm>
          <a:off x="0" y="0"/>
          <a:ext cx="0" cy="0"/>
          <a:chOff x="0" y="0"/>
          <a:chExt cx="0" cy="0"/>
        </a:xfrm>
      </p:grpSpPr>
      <p:grpSp>
        <p:nvGrpSpPr>
          <p:cNvPr id="208" name="Google Shape;208;p42"/>
          <p:cNvGrpSpPr/>
          <p:nvPr/>
        </p:nvGrpSpPr>
        <p:grpSpPr>
          <a:xfrm>
            <a:off x="-13175" y="-29224"/>
            <a:ext cx="9207000" cy="5211993"/>
            <a:chOff x="-13175" y="-68739"/>
            <a:chExt cx="9207000" cy="5211993"/>
          </a:xfrm>
        </p:grpSpPr>
        <p:sp>
          <p:nvSpPr>
            <p:cNvPr id="209" name="Google Shape;209;p42"/>
            <p:cNvSpPr/>
            <p:nvPr/>
          </p:nvSpPr>
          <p:spPr>
            <a:xfrm>
              <a:off x="-13175" y="1255750"/>
              <a:ext cx="9207000" cy="1315800"/>
            </a:xfrm>
            <a:prstGeom prst="rect">
              <a:avLst/>
            </a:prstGeom>
            <a:solidFill>
              <a:srgbClr val="E7F4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42"/>
            <p:cNvSpPr/>
            <p:nvPr/>
          </p:nvSpPr>
          <p:spPr>
            <a:xfrm>
              <a:off x="-13175" y="2541570"/>
              <a:ext cx="9207000" cy="1315800"/>
            </a:xfrm>
            <a:prstGeom prst="rect">
              <a:avLst/>
            </a:prstGeom>
            <a:solidFill>
              <a:srgbClr val="DBF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42"/>
            <p:cNvSpPr/>
            <p:nvPr/>
          </p:nvSpPr>
          <p:spPr>
            <a:xfrm>
              <a:off x="-13175" y="3827454"/>
              <a:ext cx="9207000" cy="1315800"/>
            </a:xfrm>
            <a:prstGeom prst="rect">
              <a:avLst/>
            </a:prstGeom>
            <a:solidFill>
              <a:srgbClr val="C6EA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42"/>
            <p:cNvSpPr/>
            <p:nvPr/>
          </p:nvSpPr>
          <p:spPr>
            <a:xfrm>
              <a:off x="-13175" y="-68739"/>
              <a:ext cx="9207000" cy="1354500"/>
            </a:xfrm>
            <a:prstGeom prst="rect">
              <a:avLst/>
            </a:prstGeom>
            <a:solidFill>
              <a:srgbClr val="F1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3" name="Google Shape;213;p42"/>
          <p:cNvSpPr txBox="1"/>
          <p:nvPr>
            <p:ph idx="1" type="body"/>
          </p:nvPr>
        </p:nvSpPr>
        <p:spPr>
          <a:xfrm>
            <a:off x="720100" y="2745975"/>
            <a:ext cx="3892200" cy="19833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rgbClr val="41294A"/>
              </a:buClr>
              <a:buSzPts val="1200"/>
              <a:buChar char="●"/>
              <a:defRPr>
                <a:solidFill>
                  <a:srgbClr val="41294A"/>
                </a:solidFill>
              </a:defRPr>
            </a:lvl1pPr>
            <a:lvl2pPr indent="-304800" lvl="1" marL="914400" rtl="0">
              <a:spcBef>
                <a:spcPts val="1600"/>
              </a:spcBef>
              <a:spcAft>
                <a:spcPts val="0"/>
              </a:spcAft>
              <a:buClr>
                <a:srgbClr val="41294A"/>
              </a:buClr>
              <a:buSzPts val="1200"/>
              <a:buChar char="○"/>
              <a:defRPr sz="1200">
                <a:solidFill>
                  <a:srgbClr val="41294A"/>
                </a:solidFill>
              </a:defRPr>
            </a:lvl2pPr>
            <a:lvl3pPr indent="-304800" lvl="2" marL="1371600" rtl="0">
              <a:spcBef>
                <a:spcPts val="1600"/>
              </a:spcBef>
              <a:spcAft>
                <a:spcPts val="0"/>
              </a:spcAft>
              <a:buClr>
                <a:srgbClr val="41294A"/>
              </a:buClr>
              <a:buSzPts val="1200"/>
              <a:buChar char="■"/>
              <a:defRPr sz="1200">
                <a:solidFill>
                  <a:srgbClr val="41294A"/>
                </a:solidFill>
              </a:defRPr>
            </a:lvl3pPr>
            <a:lvl4pPr indent="-304800" lvl="3" marL="1828800" rtl="0">
              <a:spcBef>
                <a:spcPts val="1600"/>
              </a:spcBef>
              <a:spcAft>
                <a:spcPts val="0"/>
              </a:spcAft>
              <a:buClr>
                <a:srgbClr val="41294A"/>
              </a:buClr>
              <a:buSzPts val="1200"/>
              <a:buChar char="●"/>
              <a:defRPr sz="1200">
                <a:solidFill>
                  <a:srgbClr val="41294A"/>
                </a:solidFill>
              </a:defRPr>
            </a:lvl4pPr>
            <a:lvl5pPr indent="-304800" lvl="4" marL="2286000" rtl="0">
              <a:spcBef>
                <a:spcPts val="1600"/>
              </a:spcBef>
              <a:spcAft>
                <a:spcPts val="0"/>
              </a:spcAft>
              <a:buClr>
                <a:srgbClr val="41294A"/>
              </a:buClr>
              <a:buSzPts val="1200"/>
              <a:buChar char="○"/>
              <a:defRPr sz="1200">
                <a:solidFill>
                  <a:srgbClr val="41294A"/>
                </a:solidFill>
              </a:defRPr>
            </a:lvl5pPr>
            <a:lvl6pPr indent="-304800" lvl="5" marL="2743200" rtl="0">
              <a:spcBef>
                <a:spcPts val="1600"/>
              </a:spcBef>
              <a:spcAft>
                <a:spcPts val="0"/>
              </a:spcAft>
              <a:buClr>
                <a:srgbClr val="41294A"/>
              </a:buClr>
              <a:buSzPts val="1200"/>
              <a:buChar char="■"/>
              <a:defRPr sz="1200">
                <a:solidFill>
                  <a:srgbClr val="41294A"/>
                </a:solidFill>
              </a:defRPr>
            </a:lvl6pPr>
            <a:lvl7pPr indent="-304800" lvl="6" marL="3200400" rtl="0">
              <a:spcBef>
                <a:spcPts val="1600"/>
              </a:spcBef>
              <a:spcAft>
                <a:spcPts val="0"/>
              </a:spcAft>
              <a:buClr>
                <a:srgbClr val="41294A"/>
              </a:buClr>
              <a:buSzPts val="1200"/>
              <a:buChar char="●"/>
              <a:defRPr sz="1200">
                <a:solidFill>
                  <a:srgbClr val="41294A"/>
                </a:solidFill>
              </a:defRPr>
            </a:lvl7pPr>
            <a:lvl8pPr indent="-304800" lvl="7" marL="3657600" rtl="0">
              <a:spcBef>
                <a:spcPts val="1600"/>
              </a:spcBef>
              <a:spcAft>
                <a:spcPts val="0"/>
              </a:spcAft>
              <a:buClr>
                <a:srgbClr val="41294A"/>
              </a:buClr>
              <a:buSzPts val="1200"/>
              <a:buChar char="○"/>
              <a:defRPr sz="1200">
                <a:solidFill>
                  <a:srgbClr val="41294A"/>
                </a:solidFill>
              </a:defRPr>
            </a:lvl8pPr>
            <a:lvl9pPr indent="-304800" lvl="8" marL="4114800" rtl="0">
              <a:spcBef>
                <a:spcPts val="1600"/>
              </a:spcBef>
              <a:spcAft>
                <a:spcPts val="1600"/>
              </a:spcAft>
              <a:buClr>
                <a:srgbClr val="41294A"/>
              </a:buClr>
              <a:buSzPts val="1200"/>
              <a:buChar char="■"/>
              <a:defRPr sz="1200">
                <a:solidFill>
                  <a:srgbClr val="41294A"/>
                </a:solidFill>
              </a:defRPr>
            </a:lvl9pPr>
          </a:lstStyle>
          <a:p/>
        </p:txBody>
      </p:sp>
      <p:grpSp>
        <p:nvGrpSpPr>
          <p:cNvPr id="214" name="Google Shape;214;p42"/>
          <p:cNvGrpSpPr/>
          <p:nvPr/>
        </p:nvGrpSpPr>
        <p:grpSpPr>
          <a:xfrm>
            <a:off x="1246613" y="540178"/>
            <a:ext cx="7429692" cy="4199282"/>
            <a:chOff x="1246613" y="540178"/>
            <a:chExt cx="7429692" cy="4199282"/>
          </a:xfrm>
        </p:grpSpPr>
        <p:sp>
          <p:nvSpPr>
            <p:cNvPr id="215" name="Google Shape;215;p42"/>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42"/>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42"/>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8" name="Google Shape;218;p42"/>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1">
    <p:spTree>
      <p:nvGrpSpPr>
        <p:cNvPr id="219" name="Shape 219"/>
        <p:cNvGrpSpPr/>
        <p:nvPr/>
      </p:nvGrpSpPr>
      <p:grpSpPr>
        <a:xfrm>
          <a:off x="0" y="0"/>
          <a:ext cx="0" cy="0"/>
          <a:chOff x="0" y="0"/>
          <a:chExt cx="0" cy="0"/>
        </a:xfrm>
      </p:grpSpPr>
      <p:sp>
        <p:nvSpPr>
          <p:cNvPr id="220" name="Google Shape;220;p43"/>
          <p:cNvSpPr txBox="1"/>
          <p:nvPr>
            <p:ph type="ctrTitle"/>
          </p:nvPr>
        </p:nvSpPr>
        <p:spPr>
          <a:xfrm>
            <a:off x="1143000" y="841772"/>
            <a:ext cx="6858000" cy="1790700"/>
          </a:xfrm>
          <a:prstGeom prst="rect">
            <a:avLst/>
          </a:prstGeom>
          <a:noFill/>
          <a:ln>
            <a:noFill/>
          </a:ln>
        </p:spPr>
        <p:txBody>
          <a:bodyPr anchorCtr="0" anchor="b" bIns="41150" lIns="82300" spcFirstLastPara="1" rIns="82300" wrap="square" tIns="41150">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1" name="Google Shape;221;p43"/>
          <p:cNvSpPr txBox="1"/>
          <p:nvPr>
            <p:ph idx="1" type="subTitle"/>
          </p:nvPr>
        </p:nvSpPr>
        <p:spPr>
          <a:xfrm>
            <a:off x="1143000" y="2701529"/>
            <a:ext cx="6858000" cy="1241700"/>
          </a:xfrm>
          <a:prstGeom prst="rect">
            <a:avLst/>
          </a:prstGeom>
          <a:noFill/>
          <a:ln>
            <a:noFill/>
          </a:ln>
        </p:spPr>
        <p:txBody>
          <a:bodyPr anchorCtr="0" anchor="t" bIns="41150" lIns="82300" spcFirstLastPara="1" rIns="82300" wrap="square" tIns="41150">
            <a:normAutofit/>
          </a:bodyPr>
          <a:lstStyle>
            <a:lvl1pPr lvl="0" rtl="0" algn="ctr">
              <a:lnSpc>
                <a:spcPct val="90000"/>
              </a:lnSpc>
              <a:spcBef>
                <a:spcPts val="700"/>
              </a:spcBef>
              <a:spcAft>
                <a:spcPts val="0"/>
              </a:spcAft>
              <a:buClr>
                <a:schemeClr val="dk1"/>
              </a:buClr>
              <a:buSzPts val="1800"/>
              <a:buNone/>
              <a:defRPr sz="1800"/>
            </a:lvl1pPr>
            <a:lvl2pPr lvl="1" rtl="0" algn="ctr">
              <a:lnSpc>
                <a:spcPct val="90000"/>
              </a:lnSpc>
              <a:spcBef>
                <a:spcPts val="1600"/>
              </a:spcBef>
              <a:spcAft>
                <a:spcPts val="0"/>
              </a:spcAft>
              <a:buClr>
                <a:schemeClr val="dk1"/>
              </a:buClr>
              <a:buSzPts val="1500"/>
              <a:buNone/>
              <a:defRPr sz="1500"/>
            </a:lvl2pPr>
            <a:lvl3pPr lvl="2" rtl="0" algn="ctr">
              <a:lnSpc>
                <a:spcPct val="90000"/>
              </a:lnSpc>
              <a:spcBef>
                <a:spcPts val="1600"/>
              </a:spcBef>
              <a:spcAft>
                <a:spcPts val="0"/>
              </a:spcAft>
              <a:buClr>
                <a:schemeClr val="dk1"/>
              </a:buClr>
              <a:buSzPts val="1300"/>
              <a:buNone/>
              <a:defRPr sz="1300"/>
            </a:lvl3pPr>
            <a:lvl4pPr lvl="3" rtl="0" algn="ctr">
              <a:lnSpc>
                <a:spcPct val="90000"/>
              </a:lnSpc>
              <a:spcBef>
                <a:spcPts val="1600"/>
              </a:spcBef>
              <a:spcAft>
                <a:spcPts val="0"/>
              </a:spcAft>
              <a:buClr>
                <a:schemeClr val="dk1"/>
              </a:buClr>
              <a:buSzPts val="1200"/>
              <a:buNone/>
              <a:defRPr sz="1200"/>
            </a:lvl4pPr>
            <a:lvl5pPr lvl="4" rtl="0" algn="ctr">
              <a:lnSpc>
                <a:spcPct val="90000"/>
              </a:lnSpc>
              <a:spcBef>
                <a:spcPts val="1600"/>
              </a:spcBef>
              <a:spcAft>
                <a:spcPts val="0"/>
              </a:spcAft>
              <a:buClr>
                <a:schemeClr val="dk1"/>
              </a:buClr>
              <a:buSzPts val="1200"/>
              <a:buNone/>
              <a:defRPr sz="1200"/>
            </a:lvl5pPr>
            <a:lvl6pPr lvl="5" rtl="0" algn="ctr">
              <a:lnSpc>
                <a:spcPct val="90000"/>
              </a:lnSpc>
              <a:spcBef>
                <a:spcPts val="1600"/>
              </a:spcBef>
              <a:spcAft>
                <a:spcPts val="0"/>
              </a:spcAft>
              <a:buClr>
                <a:schemeClr val="dk1"/>
              </a:buClr>
              <a:buSzPts val="1200"/>
              <a:buNone/>
              <a:defRPr sz="1200"/>
            </a:lvl6pPr>
            <a:lvl7pPr lvl="6" rtl="0" algn="ctr">
              <a:lnSpc>
                <a:spcPct val="90000"/>
              </a:lnSpc>
              <a:spcBef>
                <a:spcPts val="1600"/>
              </a:spcBef>
              <a:spcAft>
                <a:spcPts val="0"/>
              </a:spcAft>
              <a:buClr>
                <a:schemeClr val="dk1"/>
              </a:buClr>
              <a:buSzPts val="1200"/>
              <a:buNone/>
              <a:defRPr sz="1200"/>
            </a:lvl7pPr>
            <a:lvl8pPr lvl="7" rtl="0" algn="ctr">
              <a:lnSpc>
                <a:spcPct val="90000"/>
              </a:lnSpc>
              <a:spcBef>
                <a:spcPts val="1600"/>
              </a:spcBef>
              <a:spcAft>
                <a:spcPts val="0"/>
              </a:spcAft>
              <a:buClr>
                <a:schemeClr val="dk1"/>
              </a:buClr>
              <a:buSzPts val="1200"/>
              <a:buNone/>
              <a:defRPr sz="1200"/>
            </a:lvl8pPr>
            <a:lvl9pPr lvl="8" rtl="0" algn="ctr">
              <a:lnSpc>
                <a:spcPct val="90000"/>
              </a:lnSpc>
              <a:spcBef>
                <a:spcPts val="1600"/>
              </a:spcBef>
              <a:spcAft>
                <a:spcPts val="1600"/>
              </a:spcAft>
              <a:buClr>
                <a:schemeClr val="dk1"/>
              </a:buClr>
              <a:buSzPts val="1200"/>
              <a:buNone/>
              <a:defRPr sz="1200"/>
            </a:lvl9pPr>
          </a:lstStyle>
          <a:p/>
        </p:txBody>
      </p:sp>
      <p:sp>
        <p:nvSpPr>
          <p:cNvPr id="222" name="Google Shape;222;p43"/>
          <p:cNvSpPr txBox="1"/>
          <p:nvPr>
            <p:ph idx="10" type="dt"/>
          </p:nvPr>
        </p:nvSpPr>
        <p:spPr>
          <a:xfrm>
            <a:off x="628650" y="4767264"/>
            <a:ext cx="2057400" cy="273900"/>
          </a:xfrm>
          <a:prstGeom prst="rect">
            <a:avLst/>
          </a:prstGeom>
          <a:noFill/>
          <a:ln>
            <a:noFill/>
          </a:ln>
        </p:spPr>
        <p:txBody>
          <a:bodyPr anchorCtr="0" anchor="ctr" bIns="41150" lIns="82300" spcFirstLastPara="1" rIns="82300" wrap="square" tIns="4115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3" name="Google Shape;223;p43"/>
          <p:cNvSpPr txBox="1"/>
          <p:nvPr>
            <p:ph idx="11" type="ftr"/>
          </p:nvPr>
        </p:nvSpPr>
        <p:spPr>
          <a:xfrm>
            <a:off x="3028950" y="4767264"/>
            <a:ext cx="3086100" cy="273900"/>
          </a:xfrm>
          <a:prstGeom prst="rect">
            <a:avLst/>
          </a:prstGeom>
          <a:noFill/>
          <a:ln>
            <a:noFill/>
          </a:ln>
        </p:spPr>
        <p:txBody>
          <a:bodyPr anchorCtr="0" anchor="ctr" bIns="41150" lIns="82300" spcFirstLastPara="1" rIns="82300" wrap="square" tIns="4115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4" name="Google Shape;224;p43"/>
          <p:cNvSpPr txBox="1"/>
          <p:nvPr>
            <p:ph idx="12" type="sldNum"/>
          </p:nvPr>
        </p:nvSpPr>
        <p:spPr>
          <a:xfrm>
            <a:off x="6457950" y="4767264"/>
            <a:ext cx="2057400" cy="273900"/>
          </a:xfrm>
          <a:prstGeom prst="rect">
            <a:avLst/>
          </a:prstGeom>
          <a:noFill/>
          <a:ln>
            <a:noFill/>
          </a:ln>
        </p:spPr>
        <p:txBody>
          <a:bodyPr anchorCtr="0" anchor="ctr" bIns="41150" lIns="82300" spcFirstLastPara="1" rIns="82300" wrap="square" tIns="411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spTree>
      <p:nvGrpSpPr>
        <p:cNvPr id="225" name="Shape 225"/>
        <p:cNvGrpSpPr/>
        <p:nvPr/>
      </p:nvGrpSpPr>
      <p:grpSpPr>
        <a:xfrm>
          <a:off x="0" y="0"/>
          <a:ext cx="0" cy="0"/>
          <a:chOff x="0" y="0"/>
          <a:chExt cx="0" cy="0"/>
        </a:xfrm>
      </p:grpSpPr>
      <p:sp>
        <p:nvSpPr>
          <p:cNvPr id="226" name="Google Shape;226;p44"/>
          <p:cNvSpPr txBox="1"/>
          <p:nvPr>
            <p:ph type="ctrTitle"/>
          </p:nvPr>
        </p:nvSpPr>
        <p:spPr>
          <a:xfrm>
            <a:off x="1143000" y="841772"/>
            <a:ext cx="6858000" cy="1790700"/>
          </a:xfrm>
          <a:prstGeom prst="rect">
            <a:avLst/>
          </a:prstGeom>
          <a:noFill/>
          <a:ln>
            <a:noFill/>
          </a:ln>
        </p:spPr>
        <p:txBody>
          <a:bodyPr anchorCtr="0" anchor="b" bIns="41150" lIns="82300" spcFirstLastPara="1" rIns="82300" wrap="square" tIns="41150">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7" name="Google Shape;227;p44"/>
          <p:cNvSpPr txBox="1"/>
          <p:nvPr>
            <p:ph idx="1" type="subTitle"/>
          </p:nvPr>
        </p:nvSpPr>
        <p:spPr>
          <a:xfrm>
            <a:off x="1143000" y="2701529"/>
            <a:ext cx="6858000" cy="1241700"/>
          </a:xfrm>
          <a:prstGeom prst="rect">
            <a:avLst/>
          </a:prstGeom>
          <a:noFill/>
          <a:ln>
            <a:noFill/>
          </a:ln>
        </p:spPr>
        <p:txBody>
          <a:bodyPr anchorCtr="0" anchor="t" bIns="41150" lIns="82300" spcFirstLastPara="1" rIns="82300" wrap="square" tIns="41150">
            <a:normAutofit/>
          </a:bodyPr>
          <a:lstStyle>
            <a:lvl1pPr lvl="0" rtl="0" algn="ctr">
              <a:lnSpc>
                <a:spcPct val="90000"/>
              </a:lnSpc>
              <a:spcBef>
                <a:spcPts val="700"/>
              </a:spcBef>
              <a:spcAft>
                <a:spcPts val="0"/>
              </a:spcAft>
              <a:buClr>
                <a:schemeClr val="dk1"/>
              </a:buClr>
              <a:buSzPts val="1800"/>
              <a:buNone/>
              <a:defRPr sz="1800"/>
            </a:lvl1pPr>
            <a:lvl2pPr lvl="1" rtl="0" algn="ctr">
              <a:lnSpc>
                <a:spcPct val="90000"/>
              </a:lnSpc>
              <a:spcBef>
                <a:spcPts val="1600"/>
              </a:spcBef>
              <a:spcAft>
                <a:spcPts val="0"/>
              </a:spcAft>
              <a:buClr>
                <a:schemeClr val="dk1"/>
              </a:buClr>
              <a:buSzPts val="1500"/>
              <a:buNone/>
              <a:defRPr sz="1500"/>
            </a:lvl2pPr>
            <a:lvl3pPr lvl="2" rtl="0" algn="ctr">
              <a:lnSpc>
                <a:spcPct val="90000"/>
              </a:lnSpc>
              <a:spcBef>
                <a:spcPts val="1600"/>
              </a:spcBef>
              <a:spcAft>
                <a:spcPts val="0"/>
              </a:spcAft>
              <a:buClr>
                <a:schemeClr val="dk1"/>
              </a:buClr>
              <a:buSzPts val="1300"/>
              <a:buNone/>
              <a:defRPr sz="1300"/>
            </a:lvl3pPr>
            <a:lvl4pPr lvl="3" rtl="0" algn="ctr">
              <a:lnSpc>
                <a:spcPct val="90000"/>
              </a:lnSpc>
              <a:spcBef>
                <a:spcPts val="1600"/>
              </a:spcBef>
              <a:spcAft>
                <a:spcPts val="0"/>
              </a:spcAft>
              <a:buClr>
                <a:schemeClr val="dk1"/>
              </a:buClr>
              <a:buSzPts val="1200"/>
              <a:buNone/>
              <a:defRPr sz="1200"/>
            </a:lvl4pPr>
            <a:lvl5pPr lvl="4" rtl="0" algn="ctr">
              <a:lnSpc>
                <a:spcPct val="90000"/>
              </a:lnSpc>
              <a:spcBef>
                <a:spcPts val="1600"/>
              </a:spcBef>
              <a:spcAft>
                <a:spcPts val="0"/>
              </a:spcAft>
              <a:buClr>
                <a:schemeClr val="dk1"/>
              </a:buClr>
              <a:buSzPts val="1200"/>
              <a:buNone/>
              <a:defRPr sz="1200"/>
            </a:lvl5pPr>
            <a:lvl6pPr lvl="5" rtl="0" algn="ctr">
              <a:lnSpc>
                <a:spcPct val="90000"/>
              </a:lnSpc>
              <a:spcBef>
                <a:spcPts val="1600"/>
              </a:spcBef>
              <a:spcAft>
                <a:spcPts val="0"/>
              </a:spcAft>
              <a:buClr>
                <a:schemeClr val="dk1"/>
              </a:buClr>
              <a:buSzPts val="1200"/>
              <a:buNone/>
              <a:defRPr sz="1200"/>
            </a:lvl6pPr>
            <a:lvl7pPr lvl="6" rtl="0" algn="ctr">
              <a:lnSpc>
                <a:spcPct val="90000"/>
              </a:lnSpc>
              <a:spcBef>
                <a:spcPts val="1600"/>
              </a:spcBef>
              <a:spcAft>
                <a:spcPts val="0"/>
              </a:spcAft>
              <a:buClr>
                <a:schemeClr val="dk1"/>
              </a:buClr>
              <a:buSzPts val="1200"/>
              <a:buNone/>
              <a:defRPr sz="1200"/>
            </a:lvl7pPr>
            <a:lvl8pPr lvl="7" rtl="0" algn="ctr">
              <a:lnSpc>
                <a:spcPct val="90000"/>
              </a:lnSpc>
              <a:spcBef>
                <a:spcPts val="1600"/>
              </a:spcBef>
              <a:spcAft>
                <a:spcPts val="0"/>
              </a:spcAft>
              <a:buClr>
                <a:schemeClr val="dk1"/>
              </a:buClr>
              <a:buSzPts val="1200"/>
              <a:buNone/>
              <a:defRPr sz="1200"/>
            </a:lvl8pPr>
            <a:lvl9pPr lvl="8" rtl="0" algn="ctr">
              <a:lnSpc>
                <a:spcPct val="90000"/>
              </a:lnSpc>
              <a:spcBef>
                <a:spcPts val="1600"/>
              </a:spcBef>
              <a:spcAft>
                <a:spcPts val="1600"/>
              </a:spcAft>
              <a:buClr>
                <a:schemeClr val="dk1"/>
              </a:buClr>
              <a:buSzPts val="1200"/>
              <a:buNone/>
              <a:defRPr sz="1200"/>
            </a:lvl9pPr>
          </a:lstStyle>
          <a:p/>
        </p:txBody>
      </p:sp>
      <p:sp>
        <p:nvSpPr>
          <p:cNvPr id="228" name="Google Shape;228;p44"/>
          <p:cNvSpPr txBox="1"/>
          <p:nvPr>
            <p:ph idx="10" type="dt"/>
          </p:nvPr>
        </p:nvSpPr>
        <p:spPr>
          <a:xfrm>
            <a:off x="628650" y="4767264"/>
            <a:ext cx="2057400" cy="273900"/>
          </a:xfrm>
          <a:prstGeom prst="rect">
            <a:avLst/>
          </a:prstGeom>
          <a:noFill/>
          <a:ln>
            <a:noFill/>
          </a:ln>
        </p:spPr>
        <p:txBody>
          <a:bodyPr anchorCtr="0" anchor="ctr" bIns="41150" lIns="82300" spcFirstLastPara="1" rIns="82300" wrap="square" tIns="4115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9" name="Google Shape;229;p44"/>
          <p:cNvSpPr txBox="1"/>
          <p:nvPr>
            <p:ph idx="11" type="ftr"/>
          </p:nvPr>
        </p:nvSpPr>
        <p:spPr>
          <a:xfrm>
            <a:off x="3028950" y="4767264"/>
            <a:ext cx="3086100" cy="273900"/>
          </a:xfrm>
          <a:prstGeom prst="rect">
            <a:avLst/>
          </a:prstGeom>
          <a:noFill/>
          <a:ln>
            <a:noFill/>
          </a:ln>
        </p:spPr>
        <p:txBody>
          <a:bodyPr anchorCtr="0" anchor="ctr" bIns="41150" lIns="82300" spcFirstLastPara="1" rIns="82300" wrap="square" tIns="4115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0" name="Google Shape;230;p44"/>
          <p:cNvSpPr txBox="1"/>
          <p:nvPr>
            <p:ph idx="12" type="sldNum"/>
          </p:nvPr>
        </p:nvSpPr>
        <p:spPr>
          <a:xfrm>
            <a:off x="6457950" y="4767264"/>
            <a:ext cx="2057400" cy="273900"/>
          </a:xfrm>
          <a:prstGeom prst="rect">
            <a:avLst/>
          </a:prstGeom>
          <a:noFill/>
          <a:ln>
            <a:noFill/>
          </a:ln>
        </p:spPr>
        <p:txBody>
          <a:bodyPr anchorCtr="0" anchor="ctr" bIns="41150" lIns="82300" spcFirstLastPara="1" rIns="82300" wrap="square" tIns="411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32" Type="http://schemas.openxmlformats.org/officeDocument/2006/relationships/theme" Target="../theme/theme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AFA8D0"/>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FFFFFF"/>
              </a:buClr>
              <a:buSzPts val="2800"/>
              <a:buFont typeface="Englebert"/>
              <a:buNone/>
              <a:defRPr sz="2800">
                <a:solidFill>
                  <a:srgbClr val="FFFFFF"/>
                </a:solidFill>
                <a:latin typeface="Englebert"/>
                <a:ea typeface="Englebert"/>
                <a:cs typeface="Englebert"/>
                <a:sym typeface="Englebert"/>
              </a:defRPr>
            </a:lvl1pPr>
            <a:lvl2pPr lvl="1" rtl="0">
              <a:spcBef>
                <a:spcPts val="0"/>
              </a:spcBef>
              <a:spcAft>
                <a:spcPts val="0"/>
              </a:spcAft>
              <a:buClr>
                <a:srgbClr val="FFFFFF"/>
              </a:buClr>
              <a:buSzPts val="2800"/>
              <a:buFont typeface="Oswald SemiBold"/>
              <a:buNone/>
              <a:defRPr sz="2800">
                <a:solidFill>
                  <a:srgbClr val="FFFFFF"/>
                </a:solidFill>
                <a:latin typeface="Oswald SemiBold"/>
                <a:ea typeface="Oswald SemiBold"/>
                <a:cs typeface="Oswald SemiBold"/>
                <a:sym typeface="Oswald SemiBold"/>
              </a:defRPr>
            </a:lvl2pPr>
            <a:lvl3pPr lvl="2" rtl="0">
              <a:spcBef>
                <a:spcPts val="0"/>
              </a:spcBef>
              <a:spcAft>
                <a:spcPts val="0"/>
              </a:spcAft>
              <a:buClr>
                <a:srgbClr val="FFFFFF"/>
              </a:buClr>
              <a:buSzPts val="2800"/>
              <a:buFont typeface="Oswald SemiBold"/>
              <a:buNone/>
              <a:defRPr sz="2800">
                <a:solidFill>
                  <a:srgbClr val="FFFFFF"/>
                </a:solidFill>
                <a:latin typeface="Oswald SemiBold"/>
                <a:ea typeface="Oswald SemiBold"/>
                <a:cs typeface="Oswald SemiBold"/>
                <a:sym typeface="Oswald SemiBold"/>
              </a:defRPr>
            </a:lvl3pPr>
            <a:lvl4pPr lvl="3" rtl="0">
              <a:spcBef>
                <a:spcPts val="0"/>
              </a:spcBef>
              <a:spcAft>
                <a:spcPts val="0"/>
              </a:spcAft>
              <a:buClr>
                <a:srgbClr val="FFFFFF"/>
              </a:buClr>
              <a:buSzPts val="2800"/>
              <a:buFont typeface="Oswald SemiBold"/>
              <a:buNone/>
              <a:defRPr sz="2800">
                <a:solidFill>
                  <a:srgbClr val="FFFFFF"/>
                </a:solidFill>
                <a:latin typeface="Oswald SemiBold"/>
                <a:ea typeface="Oswald SemiBold"/>
                <a:cs typeface="Oswald SemiBold"/>
                <a:sym typeface="Oswald SemiBold"/>
              </a:defRPr>
            </a:lvl4pPr>
            <a:lvl5pPr lvl="4" rtl="0">
              <a:spcBef>
                <a:spcPts val="0"/>
              </a:spcBef>
              <a:spcAft>
                <a:spcPts val="0"/>
              </a:spcAft>
              <a:buClr>
                <a:srgbClr val="FFFFFF"/>
              </a:buClr>
              <a:buSzPts val="2800"/>
              <a:buFont typeface="Oswald SemiBold"/>
              <a:buNone/>
              <a:defRPr sz="2800">
                <a:solidFill>
                  <a:srgbClr val="FFFFFF"/>
                </a:solidFill>
                <a:latin typeface="Oswald SemiBold"/>
                <a:ea typeface="Oswald SemiBold"/>
                <a:cs typeface="Oswald SemiBold"/>
                <a:sym typeface="Oswald SemiBold"/>
              </a:defRPr>
            </a:lvl5pPr>
            <a:lvl6pPr lvl="5" rtl="0">
              <a:spcBef>
                <a:spcPts val="0"/>
              </a:spcBef>
              <a:spcAft>
                <a:spcPts val="0"/>
              </a:spcAft>
              <a:buClr>
                <a:srgbClr val="FFFFFF"/>
              </a:buClr>
              <a:buSzPts val="2800"/>
              <a:buFont typeface="Oswald SemiBold"/>
              <a:buNone/>
              <a:defRPr sz="2800">
                <a:solidFill>
                  <a:srgbClr val="FFFFFF"/>
                </a:solidFill>
                <a:latin typeface="Oswald SemiBold"/>
                <a:ea typeface="Oswald SemiBold"/>
                <a:cs typeface="Oswald SemiBold"/>
                <a:sym typeface="Oswald SemiBold"/>
              </a:defRPr>
            </a:lvl6pPr>
            <a:lvl7pPr lvl="6" rtl="0">
              <a:spcBef>
                <a:spcPts val="0"/>
              </a:spcBef>
              <a:spcAft>
                <a:spcPts val="0"/>
              </a:spcAft>
              <a:buClr>
                <a:srgbClr val="FFFFFF"/>
              </a:buClr>
              <a:buSzPts val="2800"/>
              <a:buFont typeface="Oswald SemiBold"/>
              <a:buNone/>
              <a:defRPr sz="2800">
                <a:solidFill>
                  <a:srgbClr val="FFFFFF"/>
                </a:solidFill>
                <a:latin typeface="Oswald SemiBold"/>
                <a:ea typeface="Oswald SemiBold"/>
                <a:cs typeface="Oswald SemiBold"/>
                <a:sym typeface="Oswald SemiBold"/>
              </a:defRPr>
            </a:lvl7pPr>
            <a:lvl8pPr lvl="7" rtl="0">
              <a:spcBef>
                <a:spcPts val="0"/>
              </a:spcBef>
              <a:spcAft>
                <a:spcPts val="0"/>
              </a:spcAft>
              <a:buClr>
                <a:srgbClr val="FFFFFF"/>
              </a:buClr>
              <a:buSzPts val="2800"/>
              <a:buFont typeface="Oswald SemiBold"/>
              <a:buNone/>
              <a:defRPr sz="2800">
                <a:solidFill>
                  <a:srgbClr val="FFFFFF"/>
                </a:solidFill>
                <a:latin typeface="Oswald SemiBold"/>
                <a:ea typeface="Oswald SemiBold"/>
                <a:cs typeface="Oswald SemiBold"/>
                <a:sym typeface="Oswald SemiBold"/>
              </a:defRPr>
            </a:lvl8pPr>
            <a:lvl9pPr lvl="8" rtl="0">
              <a:spcBef>
                <a:spcPts val="0"/>
              </a:spcBef>
              <a:spcAft>
                <a:spcPts val="0"/>
              </a:spcAft>
              <a:buClr>
                <a:srgbClr val="FFFFFF"/>
              </a:buClr>
              <a:buSzPts val="2800"/>
              <a:buFont typeface="Oswald SemiBold"/>
              <a:buNone/>
              <a:defRPr sz="2800">
                <a:solidFill>
                  <a:srgbClr val="FFFFFF"/>
                </a:solidFill>
                <a:latin typeface="Oswald SemiBold"/>
                <a:ea typeface="Oswald SemiBold"/>
                <a:cs typeface="Oswald SemiBold"/>
                <a:sym typeface="Oswald SemiBold"/>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92100" lvl="0" marL="457200" rtl="0">
              <a:lnSpc>
                <a:spcPct val="115000"/>
              </a:lnSpc>
              <a:spcBef>
                <a:spcPts val="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1pPr>
            <a:lvl2pPr indent="-292100" lvl="1" marL="9144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2pPr>
            <a:lvl3pPr indent="-292100" lvl="2" marL="13716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3pPr>
            <a:lvl4pPr indent="-292100" lvl="3" marL="18288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4pPr>
            <a:lvl5pPr indent="-292100" lvl="4" marL="22860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5pPr>
            <a:lvl6pPr indent="-292100" lvl="5" marL="27432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6pPr>
            <a:lvl7pPr indent="-292100" lvl="6" marL="32004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7pPr>
            <a:lvl8pPr indent="-292100" lvl="7" marL="3657600" rtl="0">
              <a:lnSpc>
                <a:spcPct val="115000"/>
              </a:lnSpc>
              <a:spcBef>
                <a:spcPts val="1600"/>
              </a:spcBef>
              <a:spcAft>
                <a:spcPts val="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8pPr>
            <a:lvl9pPr indent="-292100" lvl="8" marL="4114800" rtl="0">
              <a:lnSpc>
                <a:spcPct val="115000"/>
              </a:lnSpc>
              <a:spcBef>
                <a:spcPts val="1600"/>
              </a:spcBef>
              <a:spcAft>
                <a:spcPts val="1600"/>
              </a:spcAft>
              <a:buClr>
                <a:srgbClr val="FFFFFF"/>
              </a:buClr>
              <a:buSzPts val="1000"/>
              <a:buFont typeface="Zilla Slab Light"/>
              <a:buChar char="■"/>
              <a:defRPr sz="1000">
                <a:solidFill>
                  <a:srgbClr val="FFFFFF"/>
                </a:solidFill>
                <a:latin typeface="Zilla Slab Light"/>
                <a:ea typeface="Zilla Slab Light"/>
                <a:cs typeface="Zilla Slab Light"/>
                <a:sym typeface="Zilla Slab Light"/>
              </a:defRPr>
            </a:lvl9pPr>
          </a:lstStyle>
          <a:p/>
        </p:txBody>
      </p:sp>
      <p:sp>
        <p:nvSpPr>
          <p:cNvPr id="53" name="Google Shape;53;p1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rtl="0" algn="r">
              <a:buNone/>
              <a:defRPr sz="1300">
                <a:solidFill>
                  <a:srgbClr val="666666"/>
                </a:solidFill>
                <a:latin typeface="Roboto Slab Light"/>
                <a:ea typeface="Roboto Slab Light"/>
                <a:cs typeface="Roboto Slab Light"/>
                <a:sym typeface="Roboto Slab Light"/>
              </a:defRPr>
            </a:lvl1pPr>
            <a:lvl2pPr lvl="1" rtl="0" algn="r">
              <a:buNone/>
              <a:defRPr sz="1300">
                <a:solidFill>
                  <a:srgbClr val="666666"/>
                </a:solidFill>
                <a:latin typeface="Roboto Slab Light"/>
                <a:ea typeface="Roboto Slab Light"/>
                <a:cs typeface="Roboto Slab Light"/>
                <a:sym typeface="Roboto Slab Light"/>
              </a:defRPr>
            </a:lvl2pPr>
            <a:lvl3pPr lvl="2" rtl="0" algn="r">
              <a:buNone/>
              <a:defRPr sz="1300">
                <a:solidFill>
                  <a:srgbClr val="666666"/>
                </a:solidFill>
                <a:latin typeface="Roboto Slab Light"/>
                <a:ea typeface="Roboto Slab Light"/>
                <a:cs typeface="Roboto Slab Light"/>
                <a:sym typeface="Roboto Slab Light"/>
              </a:defRPr>
            </a:lvl3pPr>
            <a:lvl4pPr lvl="3" rtl="0" algn="r">
              <a:buNone/>
              <a:defRPr sz="1300">
                <a:solidFill>
                  <a:srgbClr val="666666"/>
                </a:solidFill>
                <a:latin typeface="Roboto Slab Light"/>
                <a:ea typeface="Roboto Slab Light"/>
                <a:cs typeface="Roboto Slab Light"/>
                <a:sym typeface="Roboto Slab Light"/>
              </a:defRPr>
            </a:lvl4pPr>
            <a:lvl5pPr lvl="4" rtl="0" algn="r">
              <a:buNone/>
              <a:defRPr sz="1300">
                <a:solidFill>
                  <a:srgbClr val="666666"/>
                </a:solidFill>
                <a:latin typeface="Roboto Slab Light"/>
                <a:ea typeface="Roboto Slab Light"/>
                <a:cs typeface="Roboto Slab Light"/>
                <a:sym typeface="Roboto Slab Light"/>
              </a:defRPr>
            </a:lvl5pPr>
            <a:lvl6pPr lvl="5" rtl="0" algn="r">
              <a:buNone/>
              <a:defRPr sz="1300">
                <a:solidFill>
                  <a:srgbClr val="666666"/>
                </a:solidFill>
                <a:latin typeface="Roboto Slab Light"/>
                <a:ea typeface="Roboto Slab Light"/>
                <a:cs typeface="Roboto Slab Light"/>
                <a:sym typeface="Roboto Slab Light"/>
              </a:defRPr>
            </a:lvl6pPr>
            <a:lvl7pPr lvl="6" rtl="0" algn="r">
              <a:buNone/>
              <a:defRPr sz="1300">
                <a:solidFill>
                  <a:srgbClr val="666666"/>
                </a:solidFill>
                <a:latin typeface="Roboto Slab Light"/>
                <a:ea typeface="Roboto Slab Light"/>
                <a:cs typeface="Roboto Slab Light"/>
                <a:sym typeface="Roboto Slab Light"/>
              </a:defRPr>
            </a:lvl7pPr>
            <a:lvl8pPr lvl="7" rtl="0" algn="r">
              <a:buNone/>
              <a:defRPr sz="1300">
                <a:solidFill>
                  <a:srgbClr val="666666"/>
                </a:solidFill>
                <a:latin typeface="Roboto Slab Light"/>
                <a:ea typeface="Roboto Slab Light"/>
                <a:cs typeface="Roboto Slab Light"/>
                <a:sym typeface="Roboto Slab Light"/>
              </a:defRPr>
            </a:lvl8pPr>
            <a:lvl9pPr lvl="8" rtl="0" algn="r">
              <a:buNone/>
              <a:defRPr sz="1300">
                <a:solidFill>
                  <a:srgbClr val="666666"/>
                </a:solidFill>
                <a:latin typeface="Roboto Slab Light"/>
                <a:ea typeface="Roboto Slab Light"/>
                <a:cs typeface="Roboto Slab Light"/>
                <a:sym typeface="Roboto Slab Ligh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0.xml"/><Relationship Id="rId3"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 Id="rId3"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5.xml"/><Relationship Id="rId3" Type="http://schemas.openxmlformats.org/officeDocument/2006/relationships/hyperlink" Target="https://www.youtube.com/watch?v=ouXhi_CfBVg" TargetMode="External"/><Relationship Id="rId4" Type="http://schemas.openxmlformats.org/officeDocument/2006/relationships/hyperlink" Target="https://www.youtube.com/watch?v=ouXhi_CfBVg" TargetMode="External"/><Relationship Id="rId5"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6.xml"/><Relationship Id="rId3"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9.xml"/><Relationship Id="rId3" Type="http://schemas.openxmlformats.org/officeDocument/2006/relationships/hyperlink" Target="http://www.youtube.com/watch?v=WzqBOz05onY" TargetMode="Externa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0.xml"/><Relationship Id="rId3" Type="http://schemas.openxmlformats.org/officeDocument/2006/relationships/hyperlink" Target="https://docs.google.com/presentation/d/1PGTR6ZbiN7pmP8Qn7mCLvPyow8gSK3llSJWXLBU5CZc/edit#slide=id.g879eb9b44e_0_0" TargetMode="External"/><Relationship Id="rId4" Type="http://schemas.openxmlformats.org/officeDocument/2006/relationships/hyperlink" Target="https://drive.google.com/file/d/1m-HhFFwfyW5bwWoshwtYY6pL2f8IrJ3f/view" TargetMode="External"/><Relationship Id="rId5" Type="http://schemas.openxmlformats.org/officeDocument/2006/relationships/hyperlink" Target="https://docs.google.com/presentation/d/1xmHDndZRGVuvQNrgWtXhhanxjZCu4LHilJAQ53es3Fs/edit#slide=id.p7" TargetMode="External"/><Relationship Id="rId6" Type="http://schemas.openxmlformats.org/officeDocument/2006/relationships/hyperlink" Target="https://www.headspace.com/meditation/kids" TargetMode="External"/><Relationship Id="rId7" Type="http://schemas.openxmlformats.org/officeDocument/2006/relationships/image" Target="../media/image40.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4.xml"/><Relationship Id="rId3"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5.xml"/><Relationship Id="rId3" Type="http://schemas.openxmlformats.org/officeDocument/2006/relationships/hyperlink" Target="http://www.youtube.com/watch?v=y_BBt36-gc4" TargetMode="External"/><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8.xml"/><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9.xml"/><Relationship Id="rId3" Type="http://schemas.openxmlformats.org/officeDocument/2006/relationships/hyperlink" Target="https://ny.pbslearningmedia.org/resource/relationship-skills-social-emotional-learning/social-emotional-learning-video/"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0.xml"/><Relationship Id="rId3" Type="http://schemas.openxmlformats.org/officeDocument/2006/relationships/image" Target="../media/image38.png"/><Relationship Id="rId4" Type="http://schemas.openxmlformats.org/officeDocument/2006/relationships/hyperlink" Target="https://docs.google.com/presentation/d/1VH4S7Ts6XGKv1snjLIEilugQhmisph1adY_3bu4qCoI/edit?usp=sharing"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1.xml"/><Relationship Id="rId3" Type="http://schemas.openxmlformats.org/officeDocument/2006/relationships/hyperlink" Target="https://casel.org/schools-families-and-social-and-emotional-learning/" TargetMode="External"/><Relationship Id="rId4" Type="http://schemas.openxmlformats.org/officeDocument/2006/relationships/hyperlink" Target="https://childmind.org/article/teaching-social-skills-at-hom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xml"/><Relationship Id="rId3" Type="http://schemas.openxmlformats.org/officeDocument/2006/relationships/hyperlink" Target="http://www.youtube.com/watch?v=UdWtPMQIeNM" TargetMode="Externa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xml"/><Relationship Id="rId3"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A8D0"/>
        </a:solidFill>
      </p:bgPr>
    </p:bg>
    <p:spTree>
      <p:nvGrpSpPr>
        <p:cNvPr id="234" name="Shape 234"/>
        <p:cNvGrpSpPr/>
        <p:nvPr/>
      </p:nvGrpSpPr>
      <p:grpSpPr>
        <a:xfrm>
          <a:off x="0" y="0"/>
          <a:ext cx="0" cy="0"/>
          <a:chOff x="0" y="0"/>
          <a:chExt cx="0" cy="0"/>
        </a:xfrm>
      </p:grpSpPr>
      <p:sp>
        <p:nvSpPr>
          <p:cNvPr id="235" name="Google Shape;235;p45"/>
          <p:cNvSpPr txBox="1"/>
          <p:nvPr>
            <p:ph type="ctrTitle"/>
          </p:nvPr>
        </p:nvSpPr>
        <p:spPr>
          <a:xfrm flipH="1">
            <a:off x="3531625" y="3119750"/>
            <a:ext cx="5056800" cy="1008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FFFFFF"/>
                </a:solidFill>
              </a:rPr>
              <a:t> </a:t>
            </a:r>
            <a:r>
              <a:rPr lang="en"/>
              <a:t>S</a:t>
            </a:r>
            <a:r>
              <a:rPr lang="en" sz="6000"/>
              <a:t>ocial Skills</a:t>
            </a:r>
            <a:endParaRPr>
              <a:solidFill>
                <a:srgbClr val="FFFFFF"/>
              </a:solidFill>
            </a:endParaRPr>
          </a:p>
        </p:txBody>
      </p:sp>
      <p:sp>
        <p:nvSpPr>
          <p:cNvPr id="236" name="Google Shape;236;p45"/>
          <p:cNvSpPr txBox="1"/>
          <p:nvPr>
            <p:ph idx="1" type="subTitle"/>
          </p:nvPr>
        </p:nvSpPr>
        <p:spPr>
          <a:xfrm flipH="1">
            <a:off x="949375" y="4222375"/>
            <a:ext cx="6378900" cy="526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sz="3000">
              <a:solidFill>
                <a:srgbClr val="FFFFFF"/>
              </a:solidFill>
            </a:endParaRPr>
          </a:p>
        </p:txBody>
      </p:sp>
      <p:pic>
        <p:nvPicPr>
          <p:cNvPr id="237" name="Google Shape;237;p45"/>
          <p:cNvPicPr preferRelativeResize="0"/>
          <p:nvPr/>
        </p:nvPicPr>
        <p:blipFill rotWithShape="1">
          <a:blip r:embed="rId3">
            <a:alphaModFix/>
          </a:blip>
          <a:srcRect b="0" l="0" r="31266" t="0"/>
          <a:stretch/>
        </p:blipFill>
        <p:spPr>
          <a:xfrm>
            <a:off x="0" y="2"/>
            <a:ext cx="5056800" cy="41383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283" name="Shape 283"/>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55"/>
          <p:cNvSpPr txBox="1"/>
          <p:nvPr>
            <p:ph type="ctrTitle"/>
          </p:nvPr>
        </p:nvSpPr>
        <p:spPr>
          <a:xfrm>
            <a:off x="899250" y="4128125"/>
            <a:ext cx="73455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pic>
        <p:nvPicPr>
          <p:cNvPr id="289" name="Google Shape;289;p55"/>
          <p:cNvPicPr preferRelativeResize="0"/>
          <p:nvPr/>
        </p:nvPicPr>
        <p:blipFill>
          <a:blip r:embed="rId3">
            <a:alphaModFix/>
          </a:blip>
          <a:stretch>
            <a:fillRect/>
          </a:stretch>
        </p:blipFill>
        <p:spPr>
          <a:xfrm>
            <a:off x="2578725" y="822350"/>
            <a:ext cx="3823324" cy="38233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56"/>
          <p:cNvPicPr preferRelativeResize="0"/>
          <p:nvPr/>
        </p:nvPicPr>
        <p:blipFill>
          <a:blip r:embed="rId3">
            <a:alphaModFix/>
          </a:blip>
          <a:stretch>
            <a:fillRect/>
          </a:stretch>
        </p:blipFill>
        <p:spPr>
          <a:xfrm>
            <a:off x="2732650" y="596713"/>
            <a:ext cx="3823325" cy="3823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57"/>
          <p:cNvPicPr preferRelativeResize="0"/>
          <p:nvPr/>
        </p:nvPicPr>
        <p:blipFill>
          <a:blip r:embed="rId3">
            <a:alphaModFix/>
          </a:blip>
          <a:stretch>
            <a:fillRect/>
          </a:stretch>
        </p:blipFill>
        <p:spPr>
          <a:xfrm>
            <a:off x="2986150" y="152400"/>
            <a:ext cx="2253965" cy="483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p58"/>
          <p:cNvPicPr preferRelativeResize="0"/>
          <p:nvPr/>
        </p:nvPicPr>
        <p:blipFill>
          <a:blip r:embed="rId3">
            <a:alphaModFix/>
          </a:blip>
          <a:stretch>
            <a:fillRect/>
          </a:stretch>
        </p:blipFill>
        <p:spPr>
          <a:xfrm>
            <a:off x="1001350" y="886294"/>
            <a:ext cx="3570656" cy="3570656"/>
          </a:xfrm>
          <a:prstGeom prst="rect">
            <a:avLst/>
          </a:prstGeom>
          <a:noFill/>
          <a:ln>
            <a:noFill/>
          </a:ln>
        </p:spPr>
      </p:pic>
      <p:sp>
        <p:nvSpPr>
          <p:cNvPr id="305" name="Google Shape;305;p58"/>
          <p:cNvSpPr txBox="1"/>
          <p:nvPr/>
        </p:nvSpPr>
        <p:spPr>
          <a:xfrm>
            <a:off x="4970350" y="1104525"/>
            <a:ext cx="31236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Zilla Slab Light"/>
                <a:ea typeface="Zilla Slab Light"/>
                <a:cs typeface="Zilla Slab Light"/>
                <a:sym typeface="Zilla Slab Light"/>
              </a:rPr>
              <a:t>Why are relationships important?</a:t>
            </a:r>
            <a:endParaRPr>
              <a:latin typeface="Zilla Slab Light"/>
              <a:ea typeface="Zilla Slab Light"/>
              <a:cs typeface="Zilla Slab Light"/>
              <a:sym typeface="Zilla Slab Light"/>
            </a:endParaRPr>
          </a:p>
          <a:p>
            <a:pPr indent="0" lvl="0" marL="0" rtl="0" algn="l">
              <a:spcBef>
                <a:spcPts val="0"/>
              </a:spcBef>
              <a:spcAft>
                <a:spcPts val="0"/>
              </a:spcAft>
              <a:buNone/>
            </a:pPr>
            <a:r>
              <a:t/>
            </a:r>
            <a:endParaRPr>
              <a:latin typeface="Zilla Slab Light"/>
              <a:ea typeface="Zilla Slab Light"/>
              <a:cs typeface="Zilla Slab Light"/>
              <a:sym typeface="Zilla Slab Light"/>
            </a:endParaRPr>
          </a:p>
          <a:p>
            <a:pPr indent="0" lvl="0" marL="0" rtl="0" algn="l">
              <a:spcBef>
                <a:spcPts val="0"/>
              </a:spcBef>
              <a:spcAft>
                <a:spcPts val="0"/>
              </a:spcAft>
              <a:buNone/>
            </a:pPr>
            <a:r>
              <a:t/>
            </a:r>
            <a:endParaRPr>
              <a:latin typeface="Zilla Slab Light"/>
              <a:ea typeface="Zilla Slab Light"/>
              <a:cs typeface="Zilla Slab Light"/>
              <a:sym typeface="Zilla Slab Light"/>
            </a:endParaRPr>
          </a:p>
          <a:p>
            <a:pPr indent="0" lvl="0" marL="0" rtl="0" algn="l">
              <a:spcBef>
                <a:spcPts val="0"/>
              </a:spcBef>
              <a:spcAft>
                <a:spcPts val="0"/>
              </a:spcAft>
              <a:buNone/>
            </a:pPr>
            <a:r>
              <a:rPr lang="en">
                <a:latin typeface="Zilla Slab Light"/>
                <a:ea typeface="Zilla Slab Light"/>
                <a:cs typeface="Zilla Slab Light"/>
                <a:sym typeface="Zilla Slab Light"/>
              </a:rPr>
              <a:t>Harvard study</a:t>
            </a:r>
            <a:endParaRPr>
              <a:latin typeface="Zilla Slab Light"/>
              <a:ea typeface="Zilla Slab Light"/>
              <a:cs typeface="Zilla Slab Light"/>
              <a:sym typeface="Zilla Slab Light"/>
            </a:endParaRPr>
          </a:p>
          <a:p>
            <a:pPr indent="0" lvl="0" marL="0" rtl="0" algn="l">
              <a:spcBef>
                <a:spcPts val="0"/>
              </a:spcBef>
              <a:spcAft>
                <a:spcPts val="0"/>
              </a:spcAft>
              <a:buNone/>
            </a:pPr>
            <a:r>
              <a:t/>
            </a:r>
            <a:endParaRPr>
              <a:latin typeface="Zilla Slab Light"/>
              <a:ea typeface="Zilla Slab Light"/>
              <a:cs typeface="Zilla Slab Light"/>
              <a:sym typeface="Zilla Slab Light"/>
            </a:endParaRPr>
          </a:p>
        </p:txBody>
      </p:sp>
      <p:pic>
        <p:nvPicPr>
          <p:cNvPr id="306" name="Google Shape;306;p58"/>
          <p:cNvPicPr preferRelativeResize="0"/>
          <p:nvPr/>
        </p:nvPicPr>
        <p:blipFill>
          <a:blip r:embed="rId4">
            <a:alphaModFix/>
          </a:blip>
          <a:stretch>
            <a:fillRect/>
          </a:stretch>
        </p:blipFill>
        <p:spPr>
          <a:xfrm>
            <a:off x="5073100" y="2716026"/>
            <a:ext cx="2918100" cy="1464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59"/>
          <p:cNvSpPr/>
          <p:nvPr/>
        </p:nvSpPr>
        <p:spPr>
          <a:xfrm>
            <a:off x="461214" y="1457078"/>
            <a:ext cx="3538800" cy="2033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chemeClr val="dk1"/>
                </a:solidFill>
                <a:latin typeface="Calibri"/>
                <a:ea typeface="Calibri"/>
                <a:cs typeface="Calibri"/>
                <a:sym typeface="Calibri"/>
              </a:rPr>
              <a:t>Five broad and interrelated areas of competence:</a:t>
            </a:r>
            <a:endParaRPr b="0" i="1" sz="1900" u="none" cap="none" strike="noStrike">
              <a:solidFill>
                <a:schemeClr val="dk1"/>
              </a:solidFill>
              <a:latin typeface="Calibri"/>
              <a:ea typeface="Calibri"/>
              <a:cs typeface="Calibri"/>
              <a:sym typeface="Calibri"/>
            </a:endParaRPr>
          </a:p>
          <a:p>
            <a:pPr indent="-349250" lvl="0" marL="457200" marR="0" rtl="0" algn="l">
              <a:lnSpc>
                <a:spcPct val="100000"/>
              </a:lnSpc>
              <a:spcBef>
                <a:spcPts val="0"/>
              </a:spcBef>
              <a:spcAft>
                <a:spcPts val="0"/>
              </a:spcAft>
              <a:buClr>
                <a:schemeClr val="dk1"/>
              </a:buClr>
              <a:buSzPts val="1900"/>
              <a:buFont typeface="Calibri"/>
              <a:buChar char="●"/>
            </a:pPr>
            <a:r>
              <a:rPr b="0" i="1" lang="en" sz="1900" u="none" cap="none" strike="noStrike">
                <a:solidFill>
                  <a:schemeClr val="dk1"/>
                </a:solidFill>
                <a:latin typeface="Calibri"/>
                <a:ea typeface="Calibri"/>
                <a:cs typeface="Calibri"/>
                <a:sym typeface="Calibri"/>
              </a:rPr>
              <a:t>Self-awareness</a:t>
            </a:r>
            <a:endParaRPr b="0" i="1" sz="1900" u="none" cap="none" strike="noStrike">
              <a:solidFill>
                <a:schemeClr val="dk1"/>
              </a:solidFill>
              <a:latin typeface="Calibri"/>
              <a:ea typeface="Calibri"/>
              <a:cs typeface="Calibri"/>
              <a:sym typeface="Calibri"/>
            </a:endParaRPr>
          </a:p>
          <a:p>
            <a:pPr indent="-349250" lvl="0" marL="457200" marR="0" rtl="0" algn="l">
              <a:lnSpc>
                <a:spcPct val="100000"/>
              </a:lnSpc>
              <a:spcBef>
                <a:spcPts val="0"/>
              </a:spcBef>
              <a:spcAft>
                <a:spcPts val="0"/>
              </a:spcAft>
              <a:buClr>
                <a:schemeClr val="dk1"/>
              </a:buClr>
              <a:buSzPts val="1900"/>
              <a:buFont typeface="Calibri"/>
              <a:buChar char="●"/>
            </a:pPr>
            <a:r>
              <a:rPr b="0" i="1" lang="en" sz="1900" u="none" cap="none" strike="noStrike">
                <a:solidFill>
                  <a:schemeClr val="dk1"/>
                </a:solidFill>
                <a:latin typeface="Calibri"/>
                <a:ea typeface="Calibri"/>
                <a:cs typeface="Calibri"/>
                <a:sym typeface="Calibri"/>
              </a:rPr>
              <a:t>Self-management</a:t>
            </a:r>
            <a:endParaRPr b="0" i="1" sz="1900" u="none" cap="none" strike="noStrike">
              <a:solidFill>
                <a:schemeClr val="dk1"/>
              </a:solidFill>
              <a:latin typeface="Calibri"/>
              <a:ea typeface="Calibri"/>
              <a:cs typeface="Calibri"/>
              <a:sym typeface="Calibri"/>
            </a:endParaRPr>
          </a:p>
          <a:p>
            <a:pPr indent="-349250" lvl="0" marL="457200" marR="0" rtl="0" algn="l">
              <a:lnSpc>
                <a:spcPct val="100000"/>
              </a:lnSpc>
              <a:spcBef>
                <a:spcPts val="0"/>
              </a:spcBef>
              <a:spcAft>
                <a:spcPts val="0"/>
              </a:spcAft>
              <a:buClr>
                <a:schemeClr val="dk1"/>
              </a:buClr>
              <a:buSzPts val="1900"/>
              <a:buFont typeface="Calibri"/>
              <a:buChar char="●"/>
            </a:pPr>
            <a:r>
              <a:rPr b="0" i="1" lang="en" sz="1900" u="none" cap="none" strike="noStrike">
                <a:solidFill>
                  <a:schemeClr val="dk1"/>
                </a:solidFill>
                <a:latin typeface="Calibri"/>
                <a:ea typeface="Calibri"/>
                <a:cs typeface="Calibri"/>
                <a:sym typeface="Calibri"/>
              </a:rPr>
              <a:t>Social awareness</a:t>
            </a:r>
            <a:endParaRPr b="0" i="1" sz="1900" u="none" cap="none" strike="noStrike">
              <a:solidFill>
                <a:schemeClr val="dk1"/>
              </a:solidFill>
              <a:latin typeface="Calibri"/>
              <a:ea typeface="Calibri"/>
              <a:cs typeface="Calibri"/>
              <a:sym typeface="Calibri"/>
            </a:endParaRPr>
          </a:p>
          <a:p>
            <a:pPr indent="-349250" lvl="0" marL="457200" marR="0" rtl="0" algn="l">
              <a:lnSpc>
                <a:spcPct val="100000"/>
              </a:lnSpc>
              <a:spcBef>
                <a:spcPts val="0"/>
              </a:spcBef>
              <a:spcAft>
                <a:spcPts val="0"/>
              </a:spcAft>
              <a:buClr>
                <a:schemeClr val="dk1"/>
              </a:buClr>
              <a:buSzPts val="1900"/>
              <a:buFont typeface="Calibri"/>
              <a:buChar char="●"/>
            </a:pPr>
            <a:r>
              <a:rPr b="0" i="1" lang="en" sz="1900" u="none" cap="none" strike="noStrike">
                <a:solidFill>
                  <a:schemeClr val="dk1"/>
                </a:solidFill>
                <a:latin typeface="Calibri"/>
                <a:ea typeface="Calibri"/>
                <a:cs typeface="Calibri"/>
                <a:sym typeface="Calibri"/>
              </a:rPr>
              <a:t>Relationship skills</a:t>
            </a:r>
            <a:endParaRPr b="0" i="1" sz="1900" u="none" cap="none" strike="noStrike">
              <a:solidFill>
                <a:schemeClr val="dk1"/>
              </a:solidFill>
              <a:latin typeface="Calibri"/>
              <a:ea typeface="Calibri"/>
              <a:cs typeface="Calibri"/>
              <a:sym typeface="Calibri"/>
            </a:endParaRPr>
          </a:p>
          <a:p>
            <a:pPr indent="-349250" lvl="0" marL="457200" marR="0" rtl="0" algn="l">
              <a:lnSpc>
                <a:spcPct val="100000"/>
              </a:lnSpc>
              <a:spcBef>
                <a:spcPts val="0"/>
              </a:spcBef>
              <a:spcAft>
                <a:spcPts val="0"/>
              </a:spcAft>
              <a:buClr>
                <a:schemeClr val="dk1"/>
              </a:buClr>
              <a:buSzPts val="1900"/>
              <a:buFont typeface="Calibri"/>
              <a:buChar char="●"/>
            </a:pPr>
            <a:r>
              <a:rPr b="0" i="1" lang="en" sz="1900" u="none" cap="none" strike="noStrike">
                <a:solidFill>
                  <a:schemeClr val="dk1"/>
                </a:solidFill>
                <a:latin typeface="Calibri"/>
                <a:ea typeface="Calibri"/>
                <a:cs typeface="Calibri"/>
                <a:sym typeface="Calibri"/>
              </a:rPr>
              <a:t>Responsible decision-making</a:t>
            </a:r>
            <a:endParaRPr b="0" i="1" sz="19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i="1" sz="1900">
              <a:solidFill>
                <a:schemeClr val="dk1"/>
              </a:solidFill>
              <a:latin typeface="Calibri"/>
              <a:ea typeface="Calibri"/>
              <a:cs typeface="Calibri"/>
              <a:sym typeface="Calibri"/>
            </a:endParaRPr>
          </a:p>
          <a:p>
            <a:pPr indent="-349250" lvl="0" marL="457200" marR="0" rtl="0" algn="l">
              <a:lnSpc>
                <a:spcPct val="100000"/>
              </a:lnSpc>
              <a:spcBef>
                <a:spcPts val="0"/>
              </a:spcBef>
              <a:spcAft>
                <a:spcPts val="0"/>
              </a:spcAft>
              <a:buClr>
                <a:schemeClr val="dk1"/>
              </a:buClr>
              <a:buSzPts val="1900"/>
              <a:buFont typeface="Calibri"/>
              <a:buChar char="●"/>
            </a:pPr>
            <a:r>
              <a:rPr i="1" lang="en" sz="1900" u="sng">
                <a:solidFill>
                  <a:schemeClr val="hlink"/>
                </a:solidFill>
                <a:latin typeface="Calibri"/>
                <a:ea typeface="Calibri"/>
                <a:cs typeface="Calibri"/>
                <a:sym typeface="Calibri"/>
                <a:hlinkClick r:id="rId3"/>
              </a:rPr>
              <a:t>Video overview </a:t>
            </a:r>
            <a:r>
              <a:rPr b="0" i="1" lang="en" sz="1900" u="sng" cap="none" strike="noStrike">
                <a:solidFill>
                  <a:schemeClr val="hlink"/>
                </a:solidFill>
                <a:latin typeface="Calibri"/>
                <a:ea typeface="Calibri"/>
                <a:cs typeface="Calibri"/>
                <a:sym typeface="Calibri"/>
                <a:hlinkClick r:id="rId4"/>
              </a:rPr>
              <a:t> </a:t>
            </a:r>
            <a:endParaRPr b="0" i="0" sz="1900" u="none" cap="none" strike="noStrike">
              <a:solidFill>
                <a:srgbClr val="000000"/>
              </a:solidFill>
              <a:latin typeface="Calibri"/>
              <a:ea typeface="Calibri"/>
              <a:cs typeface="Calibri"/>
              <a:sym typeface="Calibri"/>
            </a:endParaRPr>
          </a:p>
          <a:p>
            <a:pPr indent="0" lvl="0" marL="0" marR="0" rtl="0" algn="l">
              <a:lnSpc>
                <a:spcPct val="100000"/>
              </a:lnSpc>
              <a:spcBef>
                <a:spcPts val="900"/>
              </a:spcBef>
              <a:spcAft>
                <a:spcPts val="0"/>
              </a:spcAft>
              <a:buClr>
                <a:srgbClr val="000000"/>
              </a:buClr>
              <a:buSzPts val="1900"/>
              <a:buFont typeface="Arial"/>
              <a:buNone/>
            </a:pPr>
            <a:br>
              <a:rPr b="0" i="0" lang="en" sz="1900" u="none" cap="none" strike="noStrike">
                <a:solidFill>
                  <a:schemeClr val="dk1"/>
                </a:solidFill>
                <a:latin typeface="Calibri"/>
                <a:ea typeface="Calibri"/>
                <a:cs typeface="Calibri"/>
                <a:sym typeface="Calibri"/>
              </a:rPr>
            </a:br>
            <a:endParaRPr b="0" i="0" sz="1900" u="none" cap="none" strike="noStrike">
              <a:solidFill>
                <a:schemeClr val="dk1"/>
              </a:solidFill>
              <a:latin typeface="Calibri"/>
              <a:ea typeface="Calibri"/>
              <a:cs typeface="Calibri"/>
              <a:sym typeface="Calibri"/>
            </a:endParaRPr>
          </a:p>
        </p:txBody>
      </p:sp>
      <p:sp>
        <p:nvSpPr>
          <p:cNvPr id="312" name="Google Shape;312;p59"/>
          <p:cNvSpPr txBox="1"/>
          <p:nvPr/>
        </p:nvSpPr>
        <p:spPr>
          <a:xfrm>
            <a:off x="-301686" y="4672282"/>
            <a:ext cx="25323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Calibri"/>
                <a:ea typeface="Calibri"/>
                <a:cs typeface="Calibri"/>
                <a:sym typeface="Calibri"/>
              </a:rPr>
              <a:t>@caselorg   |  #WhatisSEL</a:t>
            </a:r>
            <a:endParaRPr b="1" i="0" sz="1100" u="none" cap="none" strike="noStrike">
              <a:solidFill>
                <a:schemeClr val="lt1"/>
              </a:solidFill>
              <a:latin typeface="Calibri"/>
              <a:ea typeface="Calibri"/>
              <a:cs typeface="Calibri"/>
              <a:sym typeface="Calibri"/>
            </a:endParaRPr>
          </a:p>
        </p:txBody>
      </p:sp>
      <p:sp>
        <p:nvSpPr>
          <p:cNvPr id="313" name="Google Shape;313;p59"/>
          <p:cNvSpPr txBox="1"/>
          <p:nvPr/>
        </p:nvSpPr>
        <p:spPr>
          <a:xfrm>
            <a:off x="330650" y="205184"/>
            <a:ext cx="1740600" cy="7458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4100"/>
              <a:buFont typeface="Calibri"/>
              <a:buNone/>
            </a:pPr>
            <a:r>
              <a:rPr b="1" i="0" lang="en" sz="2900" u="none" cap="none" strike="noStrike">
                <a:solidFill>
                  <a:srgbClr val="0076BE"/>
                </a:solidFill>
                <a:latin typeface="Calibri"/>
                <a:ea typeface="Calibri"/>
                <a:cs typeface="Calibri"/>
                <a:sym typeface="Calibri"/>
              </a:rPr>
              <a:t>The </a:t>
            </a:r>
            <a:endParaRPr b="1" i="0" sz="2900" u="none" cap="none" strike="noStrike">
              <a:solidFill>
                <a:srgbClr val="0076BE"/>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4100"/>
              <a:buFont typeface="Calibri"/>
              <a:buNone/>
            </a:pPr>
            <a:r>
              <a:rPr b="1" i="0" lang="en" sz="2900" u="none" cap="none" strike="noStrike">
                <a:solidFill>
                  <a:srgbClr val="0076BE"/>
                </a:solidFill>
                <a:latin typeface="Calibri"/>
                <a:ea typeface="Calibri"/>
                <a:cs typeface="Calibri"/>
                <a:sym typeface="Calibri"/>
              </a:rPr>
              <a:t>CASEL 5...</a:t>
            </a:r>
            <a:endParaRPr b="0" i="0" sz="2900" u="none" cap="none" strike="noStrike">
              <a:solidFill>
                <a:srgbClr val="0076BE"/>
              </a:solidFill>
              <a:latin typeface="Arial"/>
              <a:ea typeface="Arial"/>
              <a:cs typeface="Arial"/>
              <a:sym typeface="Arial"/>
            </a:endParaRPr>
          </a:p>
        </p:txBody>
      </p:sp>
      <p:cxnSp>
        <p:nvCxnSpPr>
          <p:cNvPr id="314" name="Google Shape;314;p59"/>
          <p:cNvCxnSpPr/>
          <p:nvPr/>
        </p:nvCxnSpPr>
        <p:spPr>
          <a:xfrm>
            <a:off x="-4975" y="1120000"/>
            <a:ext cx="2606700" cy="0"/>
          </a:xfrm>
          <a:prstGeom prst="straightConnector1">
            <a:avLst/>
          </a:prstGeom>
          <a:noFill/>
          <a:ln cap="flat" cmpd="sng" w="19050">
            <a:solidFill>
              <a:srgbClr val="0076BE"/>
            </a:solidFill>
            <a:prstDash val="solid"/>
            <a:round/>
            <a:headEnd len="sm" w="sm" type="none"/>
            <a:tailEnd len="sm" w="sm" type="none"/>
          </a:ln>
        </p:spPr>
      </p:cxnSp>
      <p:pic>
        <p:nvPicPr>
          <p:cNvPr id="315" name="Google Shape;315;p59"/>
          <p:cNvPicPr preferRelativeResize="0"/>
          <p:nvPr/>
        </p:nvPicPr>
        <p:blipFill rotWithShape="1">
          <a:blip r:embed="rId5">
            <a:alphaModFix/>
          </a:blip>
          <a:srcRect b="0" l="0" r="0" t="0"/>
          <a:stretch/>
        </p:blipFill>
        <p:spPr>
          <a:xfrm>
            <a:off x="4158342" y="219944"/>
            <a:ext cx="4361094" cy="4201886"/>
          </a:xfrm>
          <a:prstGeom prst="rect">
            <a:avLst/>
          </a:prstGeom>
          <a:noFill/>
          <a:ln>
            <a:noFill/>
          </a:ln>
        </p:spPr>
      </p:pic>
      <p:sp>
        <p:nvSpPr>
          <p:cNvPr id="316" name="Google Shape;316;p59"/>
          <p:cNvSpPr txBox="1"/>
          <p:nvPr/>
        </p:nvSpPr>
        <p:spPr>
          <a:xfrm>
            <a:off x="3811500" y="3358825"/>
            <a:ext cx="521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Zilla Slab Light"/>
              <a:ea typeface="Zilla Slab Light"/>
              <a:cs typeface="Zilla Slab Light"/>
              <a:sym typeface="Zilla Slab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F4F5"/>
        </a:solidFill>
      </p:bgPr>
    </p:bg>
    <p:spTree>
      <p:nvGrpSpPr>
        <p:cNvPr id="320" name="Shape 320"/>
        <p:cNvGrpSpPr/>
        <p:nvPr/>
      </p:nvGrpSpPr>
      <p:grpSpPr>
        <a:xfrm>
          <a:off x="0" y="0"/>
          <a:ext cx="0" cy="0"/>
          <a:chOff x="0" y="0"/>
          <a:chExt cx="0" cy="0"/>
        </a:xfrm>
      </p:grpSpPr>
      <p:sp>
        <p:nvSpPr>
          <p:cNvPr id="321" name="Google Shape;321;p60"/>
          <p:cNvSpPr txBox="1"/>
          <p:nvPr>
            <p:ph idx="4" type="title"/>
          </p:nvPr>
        </p:nvSpPr>
        <p:spPr>
          <a:xfrm>
            <a:off x="5354300" y="381325"/>
            <a:ext cx="3295800" cy="40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sz="3400"/>
          </a:p>
        </p:txBody>
      </p:sp>
      <p:sp>
        <p:nvSpPr>
          <p:cNvPr id="322" name="Google Shape;322;p60"/>
          <p:cNvSpPr txBox="1"/>
          <p:nvPr>
            <p:ph idx="2" type="subTitle"/>
          </p:nvPr>
        </p:nvSpPr>
        <p:spPr>
          <a:xfrm>
            <a:off x="333650" y="847200"/>
            <a:ext cx="4917000" cy="34491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Clr>
                <a:srgbClr val="0000FF"/>
              </a:buClr>
              <a:buSzPts val="2100"/>
              <a:buFont typeface="Zilla Slab"/>
              <a:buChar char="●"/>
            </a:pPr>
            <a:r>
              <a:rPr b="1" lang="en" sz="2100">
                <a:solidFill>
                  <a:srgbClr val="0000FF"/>
                </a:solidFill>
                <a:latin typeface="Zilla Slab"/>
                <a:ea typeface="Zilla Slab"/>
                <a:cs typeface="Zilla Slab"/>
                <a:sym typeface="Zilla Slab"/>
              </a:rPr>
              <a:t>How are you feeling?</a:t>
            </a:r>
            <a:endParaRPr b="1" sz="2100">
              <a:solidFill>
                <a:srgbClr val="0000FF"/>
              </a:solidFill>
              <a:latin typeface="Zilla Slab"/>
              <a:ea typeface="Zilla Slab"/>
              <a:cs typeface="Zilla Slab"/>
              <a:sym typeface="Zilla Slab"/>
            </a:endParaRPr>
          </a:p>
          <a:p>
            <a:pPr indent="0" lvl="0" marL="0" rtl="0" algn="l">
              <a:spcBef>
                <a:spcPts val="0"/>
              </a:spcBef>
              <a:spcAft>
                <a:spcPts val="0"/>
              </a:spcAft>
              <a:buNone/>
            </a:pPr>
            <a:r>
              <a:t/>
            </a:r>
            <a:endParaRPr b="1" sz="2100">
              <a:solidFill>
                <a:srgbClr val="0000FF"/>
              </a:solidFill>
              <a:latin typeface="Zilla Slab"/>
              <a:ea typeface="Zilla Slab"/>
              <a:cs typeface="Zilla Slab"/>
              <a:sym typeface="Zilla Slab"/>
            </a:endParaRPr>
          </a:p>
          <a:p>
            <a:pPr indent="-361950" lvl="0" marL="457200" rtl="0" algn="l">
              <a:spcBef>
                <a:spcPts val="0"/>
              </a:spcBef>
              <a:spcAft>
                <a:spcPts val="0"/>
              </a:spcAft>
              <a:buClr>
                <a:srgbClr val="0000FF"/>
              </a:buClr>
              <a:buSzPts val="2100"/>
              <a:buFont typeface="Zilla Slab"/>
              <a:buChar char="●"/>
            </a:pPr>
            <a:r>
              <a:rPr b="1" lang="en" sz="2100">
                <a:solidFill>
                  <a:srgbClr val="0000FF"/>
                </a:solidFill>
                <a:latin typeface="Zilla Slab"/>
                <a:ea typeface="Zilla Slab"/>
                <a:cs typeface="Zilla Slab"/>
                <a:sym typeface="Zilla Slab"/>
              </a:rPr>
              <a:t>What happened to make you feel this way?</a:t>
            </a:r>
            <a:endParaRPr b="1" sz="2100">
              <a:solidFill>
                <a:srgbClr val="0000FF"/>
              </a:solidFill>
              <a:latin typeface="Zilla Slab"/>
              <a:ea typeface="Zilla Slab"/>
              <a:cs typeface="Zilla Slab"/>
              <a:sym typeface="Zilla Slab"/>
            </a:endParaRPr>
          </a:p>
          <a:p>
            <a:pPr indent="0" lvl="0" marL="457200" rtl="0" algn="l">
              <a:spcBef>
                <a:spcPts val="0"/>
              </a:spcBef>
              <a:spcAft>
                <a:spcPts val="0"/>
              </a:spcAft>
              <a:buNone/>
            </a:pPr>
            <a:r>
              <a:t/>
            </a:r>
            <a:endParaRPr b="1" sz="2100">
              <a:solidFill>
                <a:srgbClr val="0000FF"/>
              </a:solidFill>
              <a:latin typeface="Zilla Slab"/>
              <a:ea typeface="Zilla Slab"/>
              <a:cs typeface="Zilla Slab"/>
              <a:sym typeface="Zilla Slab"/>
            </a:endParaRPr>
          </a:p>
          <a:p>
            <a:pPr indent="-361950" lvl="0" marL="457200" rtl="0" algn="l">
              <a:spcBef>
                <a:spcPts val="0"/>
              </a:spcBef>
              <a:spcAft>
                <a:spcPts val="0"/>
              </a:spcAft>
              <a:buClr>
                <a:srgbClr val="0000FF"/>
              </a:buClr>
              <a:buSzPts val="2100"/>
              <a:buFont typeface="Zilla Slab"/>
              <a:buChar char="●"/>
            </a:pPr>
            <a:r>
              <a:rPr b="1" lang="en" sz="2100">
                <a:solidFill>
                  <a:srgbClr val="0000FF"/>
                </a:solidFill>
                <a:latin typeface="Zilla Slab"/>
                <a:ea typeface="Zilla Slab"/>
                <a:cs typeface="Zilla Slab"/>
                <a:sym typeface="Zilla Slab"/>
              </a:rPr>
              <a:t>How are you showing your feeling?</a:t>
            </a:r>
            <a:endParaRPr b="1" sz="2100">
              <a:solidFill>
                <a:srgbClr val="0000FF"/>
              </a:solidFill>
              <a:latin typeface="Zilla Slab"/>
              <a:ea typeface="Zilla Slab"/>
              <a:cs typeface="Zilla Slab"/>
              <a:sym typeface="Zilla Slab"/>
            </a:endParaRPr>
          </a:p>
          <a:p>
            <a:pPr indent="0" lvl="0" marL="457200" rtl="0" algn="l">
              <a:spcBef>
                <a:spcPts val="0"/>
              </a:spcBef>
              <a:spcAft>
                <a:spcPts val="0"/>
              </a:spcAft>
              <a:buNone/>
            </a:pPr>
            <a:r>
              <a:t/>
            </a:r>
            <a:endParaRPr b="1" sz="2100">
              <a:solidFill>
                <a:srgbClr val="0000FF"/>
              </a:solidFill>
              <a:latin typeface="Zilla Slab"/>
              <a:ea typeface="Zilla Slab"/>
              <a:cs typeface="Zilla Slab"/>
              <a:sym typeface="Zilla Slab"/>
            </a:endParaRPr>
          </a:p>
          <a:p>
            <a:pPr indent="-361950" lvl="0" marL="457200" rtl="0" algn="l">
              <a:spcBef>
                <a:spcPts val="0"/>
              </a:spcBef>
              <a:spcAft>
                <a:spcPts val="0"/>
              </a:spcAft>
              <a:buClr>
                <a:srgbClr val="0000FF"/>
              </a:buClr>
              <a:buSzPts val="2100"/>
              <a:buFont typeface="Zilla Slab"/>
              <a:buChar char="●"/>
            </a:pPr>
            <a:r>
              <a:rPr b="1" lang="en" sz="2100">
                <a:solidFill>
                  <a:srgbClr val="0000FF"/>
                </a:solidFill>
                <a:latin typeface="Zilla Slab"/>
                <a:ea typeface="Zilla Slab"/>
                <a:cs typeface="Zilla Slab"/>
                <a:sym typeface="Zilla Slab"/>
              </a:rPr>
              <a:t>What are you doing to feel more, less, or the same of that feeling?</a:t>
            </a:r>
            <a:endParaRPr b="1" sz="2100">
              <a:solidFill>
                <a:srgbClr val="0000FF"/>
              </a:solidFill>
              <a:latin typeface="Zilla Slab"/>
              <a:ea typeface="Zilla Slab"/>
              <a:cs typeface="Zilla Slab"/>
              <a:sym typeface="Zilla Slab"/>
            </a:endParaRPr>
          </a:p>
        </p:txBody>
      </p:sp>
      <p:sp>
        <p:nvSpPr>
          <p:cNvPr id="323" name="Google Shape;323;p60"/>
          <p:cNvSpPr txBox="1"/>
          <p:nvPr>
            <p:ph idx="3" type="subTitle"/>
          </p:nvPr>
        </p:nvSpPr>
        <p:spPr>
          <a:xfrm>
            <a:off x="4449375" y="4511400"/>
            <a:ext cx="1954800" cy="152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4" name="Google Shape;324;p60"/>
          <p:cNvGrpSpPr/>
          <p:nvPr/>
        </p:nvGrpSpPr>
        <p:grpSpPr>
          <a:xfrm>
            <a:off x="7667600" y="3814905"/>
            <a:ext cx="576301" cy="502122"/>
            <a:chOff x="1971819" y="4276854"/>
            <a:chExt cx="383281" cy="333947"/>
          </a:xfrm>
        </p:grpSpPr>
        <p:sp>
          <p:nvSpPr>
            <p:cNvPr id="325" name="Google Shape;325;p60"/>
            <p:cNvSpPr/>
            <p:nvPr/>
          </p:nvSpPr>
          <p:spPr>
            <a:xfrm>
              <a:off x="1971819" y="4277094"/>
              <a:ext cx="383281" cy="333707"/>
            </a:xfrm>
            <a:custGeom>
              <a:rect b="b" l="l" r="r" t="t"/>
              <a:pathLst>
                <a:path extrusionOk="0" h="22288" w="25599">
                  <a:moveTo>
                    <a:pt x="14060" y="0"/>
                  </a:moveTo>
                  <a:cubicBezTo>
                    <a:pt x="11422" y="0"/>
                    <a:pt x="8740" y="922"/>
                    <a:pt x="6518" y="2928"/>
                  </a:cubicBezTo>
                  <a:cubicBezTo>
                    <a:pt x="0" y="8794"/>
                    <a:pt x="2334" y="19517"/>
                    <a:pt x="10702" y="22145"/>
                  </a:cubicBezTo>
                  <a:cubicBezTo>
                    <a:pt x="11014" y="22242"/>
                    <a:pt x="11325" y="22287"/>
                    <a:pt x="11629" y="22287"/>
                  </a:cubicBezTo>
                  <a:cubicBezTo>
                    <a:pt x="13434" y="22287"/>
                    <a:pt x="14966" y="20685"/>
                    <a:pt x="14696" y="18760"/>
                  </a:cubicBezTo>
                  <a:cubicBezTo>
                    <a:pt x="14465" y="17057"/>
                    <a:pt x="15033" y="15354"/>
                    <a:pt x="16252" y="14134"/>
                  </a:cubicBezTo>
                  <a:cubicBezTo>
                    <a:pt x="17290" y="13096"/>
                    <a:pt x="18692" y="12534"/>
                    <a:pt x="20127" y="12534"/>
                  </a:cubicBezTo>
                  <a:cubicBezTo>
                    <a:pt x="20552" y="12534"/>
                    <a:pt x="20980" y="12583"/>
                    <a:pt x="21403" y="12684"/>
                  </a:cubicBezTo>
                  <a:cubicBezTo>
                    <a:pt x="21659" y="12747"/>
                    <a:pt x="21913" y="12777"/>
                    <a:pt x="22162" y="12777"/>
                  </a:cubicBezTo>
                  <a:cubicBezTo>
                    <a:pt x="24051" y="12777"/>
                    <a:pt x="25599" y="11037"/>
                    <a:pt x="25208" y="9067"/>
                  </a:cubicBezTo>
                  <a:cubicBezTo>
                    <a:pt x="24046" y="3410"/>
                    <a:pt x="19135" y="0"/>
                    <a:pt x="140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60"/>
            <p:cNvSpPr/>
            <p:nvPr/>
          </p:nvSpPr>
          <p:spPr>
            <a:xfrm>
              <a:off x="2071910" y="4276854"/>
              <a:ext cx="281124" cy="183233"/>
            </a:xfrm>
            <a:custGeom>
              <a:rect b="b" l="l" r="r" t="t"/>
              <a:pathLst>
                <a:path extrusionOk="0" h="12238" w="18776">
                  <a:moveTo>
                    <a:pt x="7372" y="1"/>
                  </a:moveTo>
                  <a:cubicBezTo>
                    <a:pt x="4809" y="1"/>
                    <a:pt x="2199" y="874"/>
                    <a:pt x="1" y="2776"/>
                  </a:cubicBezTo>
                  <a:cubicBezTo>
                    <a:pt x="1763" y="1879"/>
                    <a:pt x="3616" y="1463"/>
                    <a:pt x="5431" y="1463"/>
                  </a:cubicBezTo>
                  <a:cubicBezTo>
                    <a:pt x="10891" y="1463"/>
                    <a:pt x="16000" y="5237"/>
                    <a:pt x="17199" y="11060"/>
                  </a:cubicBezTo>
                  <a:cubicBezTo>
                    <a:pt x="17283" y="11438"/>
                    <a:pt x="17283" y="11859"/>
                    <a:pt x="17220" y="12237"/>
                  </a:cubicBezTo>
                  <a:cubicBezTo>
                    <a:pt x="18250" y="11543"/>
                    <a:pt x="18776" y="10303"/>
                    <a:pt x="18523" y="9083"/>
                  </a:cubicBezTo>
                  <a:cubicBezTo>
                    <a:pt x="17363" y="3436"/>
                    <a:pt x="12458" y="1"/>
                    <a:pt x="7372" y="1"/>
                  </a:cubicBezTo>
                  <a:close/>
                </a:path>
              </a:pathLst>
            </a:custGeom>
            <a:solidFill>
              <a:srgbClr val="4433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60"/>
            <p:cNvSpPr/>
            <p:nvPr/>
          </p:nvSpPr>
          <p:spPr>
            <a:xfrm>
              <a:off x="2169187" y="4328644"/>
              <a:ext cx="141984" cy="106574"/>
            </a:xfrm>
            <a:custGeom>
              <a:rect b="b" l="l" r="r" t="t"/>
              <a:pathLst>
                <a:path extrusionOk="0" h="7118" w="9483">
                  <a:moveTo>
                    <a:pt x="4741" y="0"/>
                  </a:moveTo>
                  <a:cubicBezTo>
                    <a:pt x="3832" y="0"/>
                    <a:pt x="2923" y="347"/>
                    <a:pt x="2229" y="1041"/>
                  </a:cubicBezTo>
                  <a:cubicBezTo>
                    <a:pt x="0" y="3291"/>
                    <a:pt x="1577" y="7117"/>
                    <a:pt x="4752" y="7117"/>
                  </a:cubicBezTo>
                  <a:cubicBezTo>
                    <a:pt x="7906" y="7117"/>
                    <a:pt x="9482" y="3291"/>
                    <a:pt x="7254" y="1041"/>
                  </a:cubicBezTo>
                  <a:cubicBezTo>
                    <a:pt x="6560" y="347"/>
                    <a:pt x="5651" y="0"/>
                    <a:pt x="4741" y="0"/>
                  </a:cubicBezTo>
                  <a:close/>
                </a:path>
              </a:pathLst>
            </a:custGeom>
            <a:solidFill>
              <a:srgbClr val="D2ED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60"/>
            <p:cNvSpPr/>
            <p:nvPr/>
          </p:nvSpPr>
          <p:spPr>
            <a:xfrm>
              <a:off x="2194685" y="4328959"/>
              <a:ext cx="103894" cy="98699"/>
            </a:xfrm>
            <a:custGeom>
              <a:rect b="b" l="l" r="r" t="t"/>
              <a:pathLst>
                <a:path extrusionOk="0" h="6592" w="6939">
                  <a:moveTo>
                    <a:pt x="3049" y="0"/>
                  </a:moveTo>
                  <a:cubicBezTo>
                    <a:pt x="2145" y="0"/>
                    <a:pt x="1241" y="347"/>
                    <a:pt x="547" y="1041"/>
                  </a:cubicBezTo>
                  <a:lnTo>
                    <a:pt x="526" y="1020"/>
                  </a:lnTo>
                  <a:cubicBezTo>
                    <a:pt x="316" y="1230"/>
                    <a:pt x="148" y="1462"/>
                    <a:pt x="0" y="1714"/>
                  </a:cubicBezTo>
                  <a:cubicBezTo>
                    <a:pt x="614" y="1344"/>
                    <a:pt x="1243" y="1181"/>
                    <a:pt x="1846" y="1181"/>
                  </a:cubicBezTo>
                  <a:cubicBezTo>
                    <a:pt x="4366" y="1181"/>
                    <a:pt x="6422" y="4030"/>
                    <a:pt x="4878" y="6592"/>
                  </a:cubicBezTo>
                  <a:cubicBezTo>
                    <a:pt x="5130" y="6444"/>
                    <a:pt x="5362" y="6255"/>
                    <a:pt x="5572" y="6066"/>
                  </a:cubicBezTo>
                  <a:cubicBezTo>
                    <a:pt x="6938" y="4657"/>
                    <a:pt x="6938" y="2429"/>
                    <a:pt x="5551" y="1041"/>
                  </a:cubicBezTo>
                  <a:cubicBezTo>
                    <a:pt x="4857" y="347"/>
                    <a:pt x="3953" y="0"/>
                    <a:pt x="3049" y="0"/>
                  </a:cubicBezTo>
                  <a:close/>
                </a:path>
              </a:pathLst>
            </a:custGeom>
            <a:solidFill>
              <a:srgbClr val="ECF0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60"/>
            <p:cNvSpPr/>
            <p:nvPr/>
          </p:nvSpPr>
          <p:spPr>
            <a:xfrm>
              <a:off x="2061849" y="4499810"/>
              <a:ext cx="81226" cy="60684"/>
            </a:xfrm>
            <a:custGeom>
              <a:rect b="b" l="l" r="r" t="t"/>
              <a:pathLst>
                <a:path extrusionOk="0" h="4053" w="5425">
                  <a:moveTo>
                    <a:pt x="2704" y="0"/>
                  </a:moveTo>
                  <a:cubicBezTo>
                    <a:pt x="2187" y="0"/>
                    <a:pt x="1672" y="195"/>
                    <a:pt x="1283" y="584"/>
                  </a:cubicBezTo>
                  <a:cubicBezTo>
                    <a:pt x="0" y="1866"/>
                    <a:pt x="904" y="4053"/>
                    <a:pt x="2712" y="4053"/>
                  </a:cubicBezTo>
                  <a:cubicBezTo>
                    <a:pt x="4520" y="4053"/>
                    <a:pt x="5424" y="1866"/>
                    <a:pt x="4142" y="584"/>
                  </a:cubicBezTo>
                  <a:cubicBezTo>
                    <a:pt x="3743" y="195"/>
                    <a:pt x="3222" y="0"/>
                    <a:pt x="2704" y="0"/>
                  </a:cubicBezTo>
                  <a:close/>
                </a:path>
              </a:pathLst>
            </a:custGeom>
            <a:solidFill>
              <a:srgbClr val="FFE8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60"/>
            <p:cNvSpPr/>
            <p:nvPr/>
          </p:nvSpPr>
          <p:spPr>
            <a:xfrm>
              <a:off x="2075384" y="4499600"/>
              <a:ext cx="62660" cy="57435"/>
            </a:xfrm>
            <a:custGeom>
              <a:rect b="b" l="l" r="r" t="t"/>
              <a:pathLst>
                <a:path extrusionOk="0" h="3836" w="4185">
                  <a:moveTo>
                    <a:pt x="1817" y="0"/>
                  </a:moveTo>
                  <a:cubicBezTo>
                    <a:pt x="1300" y="0"/>
                    <a:pt x="779" y="198"/>
                    <a:pt x="379" y="598"/>
                  </a:cubicBezTo>
                  <a:cubicBezTo>
                    <a:pt x="232" y="766"/>
                    <a:pt x="84" y="934"/>
                    <a:pt x="0" y="1123"/>
                  </a:cubicBezTo>
                  <a:cubicBezTo>
                    <a:pt x="299" y="978"/>
                    <a:pt x="600" y="912"/>
                    <a:pt x="890" y="912"/>
                  </a:cubicBezTo>
                  <a:cubicBezTo>
                    <a:pt x="2277" y="912"/>
                    <a:pt x="3408" y="2410"/>
                    <a:pt x="2712" y="3836"/>
                  </a:cubicBezTo>
                  <a:cubicBezTo>
                    <a:pt x="3827" y="3289"/>
                    <a:pt x="4184" y="1859"/>
                    <a:pt x="3448" y="850"/>
                  </a:cubicBezTo>
                  <a:cubicBezTo>
                    <a:pt x="3057" y="287"/>
                    <a:pt x="2441" y="0"/>
                    <a:pt x="1817" y="0"/>
                  </a:cubicBezTo>
                  <a:close/>
                </a:path>
              </a:pathLst>
            </a:custGeom>
            <a:solidFill>
              <a:srgbClr val="FFE0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60"/>
            <p:cNvSpPr/>
            <p:nvPr/>
          </p:nvSpPr>
          <p:spPr>
            <a:xfrm>
              <a:off x="2030047" y="4417027"/>
              <a:ext cx="81241" cy="60684"/>
            </a:xfrm>
            <a:custGeom>
              <a:rect b="b" l="l" r="r" t="t"/>
              <a:pathLst>
                <a:path extrusionOk="0" h="4053" w="5426">
                  <a:moveTo>
                    <a:pt x="2721" y="0"/>
                  </a:moveTo>
                  <a:cubicBezTo>
                    <a:pt x="2203" y="0"/>
                    <a:pt x="1683" y="195"/>
                    <a:pt x="1283" y="583"/>
                  </a:cubicBezTo>
                  <a:cubicBezTo>
                    <a:pt x="1" y="1866"/>
                    <a:pt x="905" y="4052"/>
                    <a:pt x="2713" y="4052"/>
                  </a:cubicBezTo>
                  <a:cubicBezTo>
                    <a:pt x="4521" y="4052"/>
                    <a:pt x="5425" y="1866"/>
                    <a:pt x="4143" y="583"/>
                  </a:cubicBezTo>
                  <a:cubicBezTo>
                    <a:pt x="3754" y="195"/>
                    <a:pt x="3238" y="0"/>
                    <a:pt x="2721" y="0"/>
                  </a:cubicBezTo>
                  <a:close/>
                </a:path>
              </a:pathLst>
            </a:custGeom>
            <a:solidFill>
              <a:srgbClr val="FF7E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60"/>
            <p:cNvSpPr/>
            <p:nvPr/>
          </p:nvSpPr>
          <p:spPr>
            <a:xfrm>
              <a:off x="2043897" y="4416937"/>
              <a:ext cx="62345" cy="57315"/>
            </a:xfrm>
            <a:custGeom>
              <a:rect b="b" l="l" r="r" t="t"/>
              <a:pathLst>
                <a:path extrusionOk="0" h="3828" w="4164">
                  <a:moveTo>
                    <a:pt x="1798" y="0"/>
                  </a:moveTo>
                  <a:cubicBezTo>
                    <a:pt x="1281" y="0"/>
                    <a:pt x="761" y="198"/>
                    <a:pt x="358" y="610"/>
                  </a:cubicBezTo>
                  <a:lnTo>
                    <a:pt x="358" y="589"/>
                  </a:lnTo>
                  <a:cubicBezTo>
                    <a:pt x="211" y="737"/>
                    <a:pt x="85" y="905"/>
                    <a:pt x="1" y="1094"/>
                  </a:cubicBezTo>
                  <a:cubicBezTo>
                    <a:pt x="317" y="926"/>
                    <a:pt x="639" y="851"/>
                    <a:pt x="949" y="851"/>
                  </a:cubicBezTo>
                  <a:cubicBezTo>
                    <a:pt x="2346" y="851"/>
                    <a:pt x="3491" y="2381"/>
                    <a:pt x="2734" y="3827"/>
                  </a:cubicBezTo>
                  <a:cubicBezTo>
                    <a:pt x="3827" y="3260"/>
                    <a:pt x="4164" y="1830"/>
                    <a:pt x="3428" y="821"/>
                  </a:cubicBezTo>
                  <a:cubicBezTo>
                    <a:pt x="3027" y="283"/>
                    <a:pt x="2415" y="0"/>
                    <a:pt x="1798" y="0"/>
                  </a:cubicBezTo>
                  <a:close/>
                </a:path>
              </a:pathLst>
            </a:custGeom>
            <a:solidFill>
              <a:srgbClr val="F46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60"/>
            <p:cNvSpPr/>
            <p:nvPr/>
          </p:nvSpPr>
          <p:spPr>
            <a:xfrm>
              <a:off x="2067194" y="4330845"/>
              <a:ext cx="80911" cy="60609"/>
            </a:xfrm>
            <a:custGeom>
              <a:rect b="b" l="l" r="r" t="t"/>
              <a:pathLst>
                <a:path extrusionOk="0" h="4048" w="5404">
                  <a:moveTo>
                    <a:pt x="2705" y="1"/>
                  </a:moveTo>
                  <a:cubicBezTo>
                    <a:pt x="2187" y="1"/>
                    <a:pt x="1672" y="200"/>
                    <a:pt x="1283" y="600"/>
                  </a:cubicBezTo>
                  <a:cubicBezTo>
                    <a:pt x="1" y="1882"/>
                    <a:pt x="905" y="4048"/>
                    <a:pt x="2713" y="4048"/>
                  </a:cubicBezTo>
                  <a:cubicBezTo>
                    <a:pt x="4500" y="4048"/>
                    <a:pt x="5404" y="1882"/>
                    <a:pt x="4142" y="600"/>
                  </a:cubicBezTo>
                  <a:cubicBezTo>
                    <a:pt x="3743" y="200"/>
                    <a:pt x="3223" y="1"/>
                    <a:pt x="2705" y="1"/>
                  </a:cubicBezTo>
                  <a:close/>
                </a:path>
              </a:pathLst>
            </a:custGeom>
            <a:solidFill>
              <a:srgbClr val="2FE4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60"/>
            <p:cNvSpPr/>
            <p:nvPr/>
          </p:nvSpPr>
          <p:spPr>
            <a:xfrm>
              <a:off x="2080415" y="4330845"/>
              <a:ext cx="62974" cy="57464"/>
            </a:xfrm>
            <a:custGeom>
              <a:rect b="b" l="l" r="r" t="t"/>
              <a:pathLst>
                <a:path extrusionOk="0" h="3838" w="4206">
                  <a:moveTo>
                    <a:pt x="1839" y="0"/>
                  </a:moveTo>
                  <a:cubicBezTo>
                    <a:pt x="1323" y="0"/>
                    <a:pt x="802" y="197"/>
                    <a:pt x="400" y="600"/>
                  </a:cubicBezTo>
                  <a:lnTo>
                    <a:pt x="379" y="600"/>
                  </a:lnTo>
                  <a:cubicBezTo>
                    <a:pt x="232" y="747"/>
                    <a:pt x="106" y="915"/>
                    <a:pt x="1" y="1104"/>
                  </a:cubicBezTo>
                  <a:cubicBezTo>
                    <a:pt x="318" y="942"/>
                    <a:pt x="639" y="869"/>
                    <a:pt x="948" y="869"/>
                  </a:cubicBezTo>
                  <a:cubicBezTo>
                    <a:pt x="2356" y="869"/>
                    <a:pt x="3496" y="2389"/>
                    <a:pt x="2755" y="3838"/>
                  </a:cubicBezTo>
                  <a:cubicBezTo>
                    <a:pt x="3848" y="3270"/>
                    <a:pt x="4205" y="1840"/>
                    <a:pt x="3470" y="831"/>
                  </a:cubicBezTo>
                  <a:cubicBezTo>
                    <a:pt x="3069" y="282"/>
                    <a:pt x="2457" y="0"/>
                    <a:pt x="1839" y="0"/>
                  </a:cubicBezTo>
                  <a:close/>
                </a:path>
              </a:pathLst>
            </a:custGeom>
            <a:solidFill>
              <a:srgbClr val="25C7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 name="Google Shape;335;p60"/>
          <p:cNvGrpSpPr/>
          <p:nvPr/>
        </p:nvGrpSpPr>
        <p:grpSpPr>
          <a:xfrm>
            <a:off x="7733866" y="2683976"/>
            <a:ext cx="443770" cy="523676"/>
            <a:chOff x="1316818" y="3348296"/>
            <a:chExt cx="310872" cy="366848"/>
          </a:xfrm>
        </p:grpSpPr>
        <p:sp>
          <p:nvSpPr>
            <p:cNvPr id="336" name="Google Shape;336;p60"/>
            <p:cNvSpPr/>
            <p:nvPr/>
          </p:nvSpPr>
          <p:spPr>
            <a:xfrm>
              <a:off x="1324631" y="3348296"/>
              <a:ext cx="58824" cy="187919"/>
            </a:xfrm>
            <a:custGeom>
              <a:rect b="b" l="l" r="r" t="t"/>
              <a:pathLst>
                <a:path extrusionOk="0" h="7191" w="2251">
                  <a:moveTo>
                    <a:pt x="1126" y="0"/>
                  </a:moveTo>
                  <a:cubicBezTo>
                    <a:pt x="1082" y="0"/>
                    <a:pt x="1039" y="22"/>
                    <a:pt x="1019" y="65"/>
                  </a:cubicBezTo>
                  <a:lnTo>
                    <a:pt x="635" y="786"/>
                  </a:lnTo>
                  <a:lnTo>
                    <a:pt x="115" y="1777"/>
                  </a:lnTo>
                  <a:cubicBezTo>
                    <a:pt x="38" y="1911"/>
                    <a:pt x="0" y="2065"/>
                    <a:pt x="0" y="2219"/>
                  </a:cubicBezTo>
                  <a:lnTo>
                    <a:pt x="0" y="6469"/>
                  </a:lnTo>
                  <a:cubicBezTo>
                    <a:pt x="0" y="6864"/>
                    <a:pt x="327" y="7191"/>
                    <a:pt x="721" y="7191"/>
                  </a:cubicBezTo>
                  <a:lnTo>
                    <a:pt x="1529" y="7191"/>
                  </a:lnTo>
                  <a:cubicBezTo>
                    <a:pt x="1933" y="7191"/>
                    <a:pt x="2250" y="6864"/>
                    <a:pt x="2250" y="6469"/>
                  </a:cubicBezTo>
                  <a:lnTo>
                    <a:pt x="2250" y="2219"/>
                  </a:lnTo>
                  <a:cubicBezTo>
                    <a:pt x="2250" y="2065"/>
                    <a:pt x="2212" y="1911"/>
                    <a:pt x="2144" y="1777"/>
                  </a:cubicBezTo>
                  <a:lnTo>
                    <a:pt x="1625" y="786"/>
                  </a:lnTo>
                  <a:lnTo>
                    <a:pt x="1240" y="65"/>
                  </a:lnTo>
                  <a:cubicBezTo>
                    <a:pt x="1216" y="22"/>
                    <a:pt x="1171" y="0"/>
                    <a:pt x="1126" y="0"/>
                  </a:cubicBezTo>
                  <a:close/>
                </a:path>
              </a:pathLst>
            </a:custGeom>
            <a:solidFill>
              <a:srgbClr val="FFE8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60"/>
            <p:cNvSpPr/>
            <p:nvPr/>
          </p:nvSpPr>
          <p:spPr>
            <a:xfrm>
              <a:off x="1341199" y="3348348"/>
              <a:ext cx="25923" cy="25479"/>
            </a:xfrm>
            <a:custGeom>
              <a:rect b="b" l="l" r="r" t="t"/>
              <a:pathLst>
                <a:path extrusionOk="0" h="975" w="992">
                  <a:moveTo>
                    <a:pt x="492" y="1"/>
                  </a:moveTo>
                  <a:cubicBezTo>
                    <a:pt x="448" y="1"/>
                    <a:pt x="405" y="25"/>
                    <a:pt x="385" y="73"/>
                  </a:cubicBezTo>
                  <a:lnTo>
                    <a:pt x="1" y="794"/>
                  </a:lnTo>
                  <a:cubicBezTo>
                    <a:pt x="140" y="914"/>
                    <a:pt x="316" y="974"/>
                    <a:pt x="492" y="974"/>
                  </a:cubicBezTo>
                  <a:cubicBezTo>
                    <a:pt x="669" y="974"/>
                    <a:pt x="847" y="914"/>
                    <a:pt x="991" y="794"/>
                  </a:cubicBezTo>
                  <a:lnTo>
                    <a:pt x="606" y="73"/>
                  </a:lnTo>
                  <a:cubicBezTo>
                    <a:pt x="582" y="25"/>
                    <a:pt x="537" y="1"/>
                    <a:pt x="492" y="1"/>
                  </a:cubicBezTo>
                  <a:close/>
                </a:path>
              </a:pathLst>
            </a:custGeom>
            <a:solidFill>
              <a:srgbClr val="741B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60"/>
            <p:cNvSpPr/>
            <p:nvPr/>
          </p:nvSpPr>
          <p:spPr>
            <a:xfrm>
              <a:off x="1324631" y="3400744"/>
              <a:ext cx="58824" cy="135471"/>
            </a:xfrm>
            <a:custGeom>
              <a:rect b="b" l="l" r="r" t="t"/>
              <a:pathLst>
                <a:path extrusionOk="0" h="5184" w="2251">
                  <a:moveTo>
                    <a:pt x="29" y="1"/>
                  </a:moveTo>
                  <a:cubicBezTo>
                    <a:pt x="10" y="68"/>
                    <a:pt x="0" y="145"/>
                    <a:pt x="0" y="212"/>
                  </a:cubicBezTo>
                  <a:lnTo>
                    <a:pt x="0" y="4462"/>
                  </a:lnTo>
                  <a:cubicBezTo>
                    <a:pt x="0" y="4857"/>
                    <a:pt x="327" y="5184"/>
                    <a:pt x="721" y="5184"/>
                  </a:cubicBezTo>
                  <a:lnTo>
                    <a:pt x="1529" y="5184"/>
                  </a:lnTo>
                  <a:cubicBezTo>
                    <a:pt x="1933" y="5184"/>
                    <a:pt x="2250" y="4857"/>
                    <a:pt x="2250" y="4462"/>
                  </a:cubicBezTo>
                  <a:lnTo>
                    <a:pt x="2250" y="212"/>
                  </a:lnTo>
                  <a:cubicBezTo>
                    <a:pt x="2250" y="145"/>
                    <a:pt x="2250" y="68"/>
                    <a:pt x="22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60"/>
            <p:cNvSpPr/>
            <p:nvPr/>
          </p:nvSpPr>
          <p:spPr>
            <a:xfrm>
              <a:off x="1354030" y="3400744"/>
              <a:ext cx="29425" cy="135471"/>
            </a:xfrm>
            <a:custGeom>
              <a:rect b="b" l="l" r="r" t="t"/>
              <a:pathLst>
                <a:path extrusionOk="0" h="5184" w="1126">
                  <a:moveTo>
                    <a:pt x="0" y="1"/>
                  </a:moveTo>
                  <a:lnTo>
                    <a:pt x="0" y="5184"/>
                  </a:lnTo>
                  <a:lnTo>
                    <a:pt x="404" y="5184"/>
                  </a:lnTo>
                  <a:cubicBezTo>
                    <a:pt x="808" y="5184"/>
                    <a:pt x="1125" y="4857"/>
                    <a:pt x="1125" y="4462"/>
                  </a:cubicBezTo>
                  <a:lnTo>
                    <a:pt x="1125" y="212"/>
                  </a:lnTo>
                  <a:cubicBezTo>
                    <a:pt x="1125" y="145"/>
                    <a:pt x="1125" y="68"/>
                    <a:pt x="1106" y="1"/>
                  </a:cubicBezTo>
                  <a:close/>
                </a:path>
              </a:pathLst>
            </a:custGeom>
            <a:solidFill>
              <a:srgbClr val="741B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60"/>
            <p:cNvSpPr/>
            <p:nvPr/>
          </p:nvSpPr>
          <p:spPr>
            <a:xfrm>
              <a:off x="1382671" y="3348296"/>
              <a:ext cx="59086" cy="187919"/>
            </a:xfrm>
            <a:custGeom>
              <a:rect b="b" l="l" r="r" t="t"/>
              <a:pathLst>
                <a:path extrusionOk="0" h="7191" w="2261">
                  <a:moveTo>
                    <a:pt x="1127" y="0"/>
                  </a:moveTo>
                  <a:cubicBezTo>
                    <a:pt x="1082" y="0"/>
                    <a:pt x="1039" y="22"/>
                    <a:pt x="1020" y="65"/>
                  </a:cubicBezTo>
                  <a:lnTo>
                    <a:pt x="635" y="786"/>
                  </a:lnTo>
                  <a:lnTo>
                    <a:pt x="116" y="1777"/>
                  </a:lnTo>
                  <a:cubicBezTo>
                    <a:pt x="39" y="1911"/>
                    <a:pt x="0" y="2065"/>
                    <a:pt x="0" y="2219"/>
                  </a:cubicBezTo>
                  <a:lnTo>
                    <a:pt x="0" y="6469"/>
                  </a:lnTo>
                  <a:cubicBezTo>
                    <a:pt x="0" y="6864"/>
                    <a:pt x="327" y="7191"/>
                    <a:pt x="722" y="7191"/>
                  </a:cubicBezTo>
                  <a:lnTo>
                    <a:pt x="1539" y="7191"/>
                  </a:lnTo>
                  <a:cubicBezTo>
                    <a:pt x="1933" y="7191"/>
                    <a:pt x="2260" y="6864"/>
                    <a:pt x="2260" y="6469"/>
                  </a:cubicBezTo>
                  <a:lnTo>
                    <a:pt x="2260" y="2219"/>
                  </a:lnTo>
                  <a:cubicBezTo>
                    <a:pt x="2260" y="2065"/>
                    <a:pt x="2222" y="1911"/>
                    <a:pt x="2145" y="1777"/>
                  </a:cubicBezTo>
                  <a:lnTo>
                    <a:pt x="1625" y="786"/>
                  </a:lnTo>
                  <a:lnTo>
                    <a:pt x="1241" y="65"/>
                  </a:lnTo>
                  <a:cubicBezTo>
                    <a:pt x="1217" y="22"/>
                    <a:pt x="1171" y="0"/>
                    <a:pt x="1127" y="0"/>
                  </a:cubicBezTo>
                  <a:close/>
                </a:path>
              </a:pathLst>
            </a:custGeom>
            <a:solidFill>
              <a:srgbClr val="FFE8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60"/>
            <p:cNvSpPr/>
            <p:nvPr/>
          </p:nvSpPr>
          <p:spPr>
            <a:xfrm>
              <a:off x="1399240" y="3348348"/>
              <a:ext cx="25923" cy="25479"/>
            </a:xfrm>
            <a:custGeom>
              <a:rect b="b" l="l" r="r" t="t"/>
              <a:pathLst>
                <a:path extrusionOk="0" h="975" w="992">
                  <a:moveTo>
                    <a:pt x="493" y="1"/>
                  </a:moveTo>
                  <a:cubicBezTo>
                    <a:pt x="448" y="1"/>
                    <a:pt x="405" y="25"/>
                    <a:pt x="386" y="73"/>
                  </a:cubicBezTo>
                  <a:lnTo>
                    <a:pt x="1" y="794"/>
                  </a:lnTo>
                  <a:cubicBezTo>
                    <a:pt x="145" y="914"/>
                    <a:pt x="321" y="974"/>
                    <a:pt x="496" y="974"/>
                  </a:cubicBezTo>
                  <a:cubicBezTo>
                    <a:pt x="672" y="974"/>
                    <a:pt x="847" y="914"/>
                    <a:pt x="991" y="794"/>
                  </a:cubicBezTo>
                  <a:lnTo>
                    <a:pt x="607" y="73"/>
                  </a:lnTo>
                  <a:cubicBezTo>
                    <a:pt x="583" y="25"/>
                    <a:pt x="537" y="1"/>
                    <a:pt x="493" y="1"/>
                  </a:cubicBezTo>
                  <a:close/>
                </a:path>
              </a:pathLst>
            </a:custGeom>
            <a:solidFill>
              <a:srgbClr val="799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60"/>
            <p:cNvSpPr/>
            <p:nvPr/>
          </p:nvSpPr>
          <p:spPr>
            <a:xfrm>
              <a:off x="1382671" y="3400744"/>
              <a:ext cx="59086" cy="135471"/>
            </a:xfrm>
            <a:custGeom>
              <a:rect b="b" l="l" r="r" t="t"/>
              <a:pathLst>
                <a:path extrusionOk="0" h="5184" w="2261">
                  <a:moveTo>
                    <a:pt x="29" y="1"/>
                  </a:moveTo>
                  <a:cubicBezTo>
                    <a:pt x="10" y="68"/>
                    <a:pt x="0" y="145"/>
                    <a:pt x="0" y="212"/>
                  </a:cubicBezTo>
                  <a:lnTo>
                    <a:pt x="0" y="4462"/>
                  </a:lnTo>
                  <a:cubicBezTo>
                    <a:pt x="0" y="4857"/>
                    <a:pt x="327" y="5184"/>
                    <a:pt x="722" y="5184"/>
                  </a:cubicBezTo>
                  <a:lnTo>
                    <a:pt x="1539" y="5184"/>
                  </a:lnTo>
                  <a:cubicBezTo>
                    <a:pt x="1933" y="5184"/>
                    <a:pt x="2260" y="4857"/>
                    <a:pt x="2260" y="4462"/>
                  </a:cubicBezTo>
                  <a:lnTo>
                    <a:pt x="2260" y="212"/>
                  </a:lnTo>
                  <a:cubicBezTo>
                    <a:pt x="2260" y="145"/>
                    <a:pt x="2250" y="68"/>
                    <a:pt x="2231" y="1"/>
                  </a:cubicBezTo>
                  <a:close/>
                </a:path>
              </a:pathLst>
            </a:custGeom>
            <a:solidFill>
              <a:srgbClr val="4A6B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60"/>
            <p:cNvSpPr/>
            <p:nvPr/>
          </p:nvSpPr>
          <p:spPr>
            <a:xfrm>
              <a:off x="1412332" y="3400744"/>
              <a:ext cx="29425" cy="135471"/>
            </a:xfrm>
            <a:custGeom>
              <a:rect b="b" l="l" r="r" t="t"/>
              <a:pathLst>
                <a:path extrusionOk="0" h="5184" w="1126">
                  <a:moveTo>
                    <a:pt x="0" y="1"/>
                  </a:moveTo>
                  <a:lnTo>
                    <a:pt x="0" y="5184"/>
                  </a:lnTo>
                  <a:lnTo>
                    <a:pt x="404" y="5184"/>
                  </a:lnTo>
                  <a:cubicBezTo>
                    <a:pt x="798" y="5184"/>
                    <a:pt x="1125" y="4857"/>
                    <a:pt x="1125" y="4462"/>
                  </a:cubicBezTo>
                  <a:lnTo>
                    <a:pt x="1125" y="212"/>
                  </a:lnTo>
                  <a:cubicBezTo>
                    <a:pt x="1125" y="145"/>
                    <a:pt x="1115" y="68"/>
                    <a:pt x="1096" y="1"/>
                  </a:cubicBezTo>
                  <a:close/>
                </a:path>
              </a:pathLst>
            </a:custGeom>
            <a:solidFill>
              <a:srgbClr val="799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60"/>
            <p:cNvSpPr/>
            <p:nvPr/>
          </p:nvSpPr>
          <p:spPr>
            <a:xfrm>
              <a:off x="1441208" y="3348296"/>
              <a:ext cx="59086" cy="187919"/>
            </a:xfrm>
            <a:custGeom>
              <a:rect b="b" l="l" r="r" t="t"/>
              <a:pathLst>
                <a:path extrusionOk="0" h="7191" w="2261">
                  <a:moveTo>
                    <a:pt x="1127" y="0"/>
                  </a:moveTo>
                  <a:cubicBezTo>
                    <a:pt x="1083" y="0"/>
                    <a:pt x="1039" y="22"/>
                    <a:pt x="1020" y="65"/>
                  </a:cubicBezTo>
                  <a:lnTo>
                    <a:pt x="636" y="786"/>
                  </a:lnTo>
                  <a:lnTo>
                    <a:pt x="116" y="1777"/>
                  </a:lnTo>
                  <a:cubicBezTo>
                    <a:pt x="39" y="1911"/>
                    <a:pt x="1" y="2065"/>
                    <a:pt x="10" y="2219"/>
                  </a:cubicBezTo>
                  <a:lnTo>
                    <a:pt x="10" y="6469"/>
                  </a:lnTo>
                  <a:cubicBezTo>
                    <a:pt x="10" y="6864"/>
                    <a:pt x="328" y="7191"/>
                    <a:pt x="732" y="7191"/>
                  </a:cubicBezTo>
                  <a:lnTo>
                    <a:pt x="1530" y="7191"/>
                  </a:lnTo>
                  <a:cubicBezTo>
                    <a:pt x="1924" y="7191"/>
                    <a:pt x="2251" y="6864"/>
                    <a:pt x="2251" y="6469"/>
                  </a:cubicBezTo>
                  <a:lnTo>
                    <a:pt x="2251" y="2219"/>
                  </a:lnTo>
                  <a:lnTo>
                    <a:pt x="2261" y="2219"/>
                  </a:lnTo>
                  <a:cubicBezTo>
                    <a:pt x="2261" y="2065"/>
                    <a:pt x="2222" y="1911"/>
                    <a:pt x="2145" y="1777"/>
                  </a:cubicBezTo>
                  <a:lnTo>
                    <a:pt x="1626" y="786"/>
                  </a:lnTo>
                  <a:lnTo>
                    <a:pt x="1241" y="65"/>
                  </a:lnTo>
                  <a:cubicBezTo>
                    <a:pt x="1217" y="22"/>
                    <a:pt x="1172" y="0"/>
                    <a:pt x="1127" y="0"/>
                  </a:cubicBezTo>
                  <a:close/>
                </a:path>
              </a:pathLst>
            </a:custGeom>
            <a:solidFill>
              <a:srgbClr val="FFE8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60"/>
            <p:cNvSpPr/>
            <p:nvPr/>
          </p:nvSpPr>
          <p:spPr>
            <a:xfrm>
              <a:off x="1457802" y="3348348"/>
              <a:ext cx="25662" cy="25479"/>
            </a:xfrm>
            <a:custGeom>
              <a:rect b="b" l="l" r="r" t="t"/>
              <a:pathLst>
                <a:path extrusionOk="0" h="975" w="982">
                  <a:moveTo>
                    <a:pt x="491" y="1"/>
                  </a:moveTo>
                  <a:cubicBezTo>
                    <a:pt x="448" y="1"/>
                    <a:pt x="404" y="25"/>
                    <a:pt x="385" y="73"/>
                  </a:cubicBezTo>
                  <a:lnTo>
                    <a:pt x="1" y="794"/>
                  </a:lnTo>
                  <a:cubicBezTo>
                    <a:pt x="140" y="914"/>
                    <a:pt x="315" y="974"/>
                    <a:pt x="491" y="974"/>
                  </a:cubicBezTo>
                  <a:cubicBezTo>
                    <a:pt x="666" y="974"/>
                    <a:pt x="842" y="914"/>
                    <a:pt x="981" y="794"/>
                  </a:cubicBezTo>
                  <a:lnTo>
                    <a:pt x="597" y="73"/>
                  </a:lnTo>
                  <a:cubicBezTo>
                    <a:pt x="577" y="25"/>
                    <a:pt x="534" y="1"/>
                    <a:pt x="491" y="1"/>
                  </a:cubicBezTo>
                  <a:close/>
                </a:path>
              </a:pathLst>
            </a:custGeom>
            <a:solidFill>
              <a:srgbClr val="FF7E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60"/>
            <p:cNvSpPr/>
            <p:nvPr/>
          </p:nvSpPr>
          <p:spPr>
            <a:xfrm>
              <a:off x="1441470" y="3400744"/>
              <a:ext cx="58589" cy="135471"/>
            </a:xfrm>
            <a:custGeom>
              <a:rect b="b" l="l" r="r" t="t"/>
              <a:pathLst>
                <a:path extrusionOk="0" h="5184" w="2242">
                  <a:moveTo>
                    <a:pt x="20" y="1"/>
                  </a:moveTo>
                  <a:cubicBezTo>
                    <a:pt x="0" y="68"/>
                    <a:pt x="0" y="145"/>
                    <a:pt x="0" y="212"/>
                  </a:cubicBezTo>
                  <a:lnTo>
                    <a:pt x="0" y="4462"/>
                  </a:lnTo>
                  <a:cubicBezTo>
                    <a:pt x="0" y="4857"/>
                    <a:pt x="318" y="5184"/>
                    <a:pt x="722" y="5184"/>
                  </a:cubicBezTo>
                  <a:lnTo>
                    <a:pt x="1520" y="5184"/>
                  </a:lnTo>
                  <a:cubicBezTo>
                    <a:pt x="1914" y="5184"/>
                    <a:pt x="2241" y="4857"/>
                    <a:pt x="2241" y="4462"/>
                  </a:cubicBezTo>
                  <a:lnTo>
                    <a:pt x="2241" y="212"/>
                  </a:lnTo>
                  <a:cubicBezTo>
                    <a:pt x="2241" y="145"/>
                    <a:pt x="2241" y="68"/>
                    <a:pt x="2222" y="1"/>
                  </a:cubicBezTo>
                  <a:close/>
                </a:path>
              </a:pathLst>
            </a:custGeom>
            <a:solidFill>
              <a:srgbClr val="F46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60"/>
            <p:cNvSpPr/>
            <p:nvPr/>
          </p:nvSpPr>
          <p:spPr>
            <a:xfrm>
              <a:off x="1470607" y="3400744"/>
              <a:ext cx="29451" cy="135471"/>
            </a:xfrm>
            <a:custGeom>
              <a:rect b="b" l="l" r="r" t="t"/>
              <a:pathLst>
                <a:path extrusionOk="0" h="5184" w="1127">
                  <a:moveTo>
                    <a:pt x="1" y="1"/>
                  </a:moveTo>
                  <a:lnTo>
                    <a:pt x="1" y="5184"/>
                  </a:lnTo>
                  <a:lnTo>
                    <a:pt x="405" y="5184"/>
                  </a:lnTo>
                  <a:cubicBezTo>
                    <a:pt x="799" y="5184"/>
                    <a:pt x="1126" y="4857"/>
                    <a:pt x="1126" y="4462"/>
                  </a:cubicBezTo>
                  <a:lnTo>
                    <a:pt x="1126" y="212"/>
                  </a:lnTo>
                  <a:cubicBezTo>
                    <a:pt x="1126" y="145"/>
                    <a:pt x="1116" y="68"/>
                    <a:pt x="1107" y="1"/>
                  </a:cubicBezTo>
                  <a:close/>
                </a:path>
              </a:pathLst>
            </a:custGeom>
            <a:solidFill>
              <a:srgbClr val="FF7E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60"/>
            <p:cNvSpPr/>
            <p:nvPr/>
          </p:nvSpPr>
          <p:spPr>
            <a:xfrm>
              <a:off x="1499771" y="3348296"/>
              <a:ext cx="58824" cy="187919"/>
            </a:xfrm>
            <a:custGeom>
              <a:rect b="b" l="l" r="r" t="t"/>
              <a:pathLst>
                <a:path extrusionOk="0" h="7191" w="2251">
                  <a:moveTo>
                    <a:pt x="1124" y="0"/>
                  </a:moveTo>
                  <a:cubicBezTo>
                    <a:pt x="1080" y="0"/>
                    <a:pt x="1034" y="22"/>
                    <a:pt x="1010" y="65"/>
                  </a:cubicBezTo>
                  <a:lnTo>
                    <a:pt x="635" y="786"/>
                  </a:lnTo>
                  <a:lnTo>
                    <a:pt x="106" y="1777"/>
                  </a:lnTo>
                  <a:cubicBezTo>
                    <a:pt x="39" y="1911"/>
                    <a:pt x="0" y="2065"/>
                    <a:pt x="0" y="2219"/>
                  </a:cubicBezTo>
                  <a:lnTo>
                    <a:pt x="0" y="6469"/>
                  </a:lnTo>
                  <a:cubicBezTo>
                    <a:pt x="0" y="6864"/>
                    <a:pt x="318" y="7191"/>
                    <a:pt x="722" y="7191"/>
                  </a:cubicBezTo>
                  <a:lnTo>
                    <a:pt x="1529" y="7191"/>
                  </a:lnTo>
                  <a:cubicBezTo>
                    <a:pt x="1924" y="7191"/>
                    <a:pt x="2251" y="6864"/>
                    <a:pt x="2251" y="6469"/>
                  </a:cubicBezTo>
                  <a:lnTo>
                    <a:pt x="2251" y="2219"/>
                  </a:lnTo>
                  <a:cubicBezTo>
                    <a:pt x="2251" y="2065"/>
                    <a:pt x="2212" y="1911"/>
                    <a:pt x="2135" y="1777"/>
                  </a:cubicBezTo>
                  <a:lnTo>
                    <a:pt x="1616" y="786"/>
                  </a:lnTo>
                  <a:lnTo>
                    <a:pt x="1231" y="65"/>
                  </a:lnTo>
                  <a:cubicBezTo>
                    <a:pt x="1212" y="22"/>
                    <a:pt x="1169" y="0"/>
                    <a:pt x="1124" y="0"/>
                  </a:cubicBezTo>
                  <a:close/>
                </a:path>
              </a:pathLst>
            </a:custGeom>
            <a:solidFill>
              <a:srgbClr val="FFE8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60"/>
            <p:cNvSpPr/>
            <p:nvPr/>
          </p:nvSpPr>
          <p:spPr>
            <a:xfrm>
              <a:off x="1516104" y="3348348"/>
              <a:ext cx="25897" cy="25479"/>
            </a:xfrm>
            <a:custGeom>
              <a:rect b="b" l="l" r="r" t="t"/>
              <a:pathLst>
                <a:path extrusionOk="0" h="975" w="991">
                  <a:moveTo>
                    <a:pt x="492" y="1"/>
                  </a:moveTo>
                  <a:cubicBezTo>
                    <a:pt x="448" y="1"/>
                    <a:pt x="404" y="25"/>
                    <a:pt x="385" y="73"/>
                  </a:cubicBezTo>
                  <a:lnTo>
                    <a:pt x="0" y="794"/>
                  </a:lnTo>
                  <a:cubicBezTo>
                    <a:pt x="140" y="914"/>
                    <a:pt x="315" y="974"/>
                    <a:pt x="492" y="974"/>
                  </a:cubicBezTo>
                  <a:cubicBezTo>
                    <a:pt x="669" y="974"/>
                    <a:pt x="847" y="914"/>
                    <a:pt x="991" y="794"/>
                  </a:cubicBezTo>
                  <a:lnTo>
                    <a:pt x="606" y="73"/>
                  </a:lnTo>
                  <a:cubicBezTo>
                    <a:pt x="582" y="25"/>
                    <a:pt x="537" y="1"/>
                    <a:pt x="492" y="1"/>
                  </a:cubicBezTo>
                  <a:close/>
                </a:path>
              </a:pathLst>
            </a:custGeom>
            <a:solidFill>
              <a:srgbClr val="FB92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60"/>
            <p:cNvSpPr/>
            <p:nvPr/>
          </p:nvSpPr>
          <p:spPr>
            <a:xfrm>
              <a:off x="1499771" y="3400744"/>
              <a:ext cx="58824" cy="135471"/>
            </a:xfrm>
            <a:custGeom>
              <a:rect b="b" l="l" r="r" t="t"/>
              <a:pathLst>
                <a:path extrusionOk="0" h="5184" w="2251">
                  <a:moveTo>
                    <a:pt x="29" y="1"/>
                  </a:moveTo>
                  <a:cubicBezTo>
                    <a:pt x="10" y="68"/>
                    <a:pt x="0" y="145"/>
                    <a:pt x="0" y="212"/>
                  </a:cubicBezTo>
                  <a:lnTo>
                    <a:pt x="0" y="4462"/>
                  </a:lnTo>
                  <a:cubicBezTo>
                    <a:pt x="0" y="4857"/>
                    <a:pt x="318" y="5184"/>
                    <a:pt x="722" y="5184"/>
                  </a:cubicBezTo>
                  <a:lnTo>
                    <a:pt x="1529" y="5184"/>
                  </a:lnTo>
                  <a:cubicBezTo>
                    <a:pt x="1924" y="5184"/>
                    <a:pt x="2251" y="4857"/>
                    <a:pt x="2251" y="4462"/>
                  </a:cubicBezTo>
                  <a:lnTo>
                    <a:pt x="2251" y="212"/>
                  </a:lnTo>
                  <a:cubicBezTo>
                    <a:pt x="2251" y="145"/>
                    <a:pt x="2241" y="68"/>
                    <a:pt x="2231" y="1"/>
                  </a:cubicBezTo>
                  <a:close/>
                </a:path>
              </a:pathLst>
            </a:custGeom>
            <a:solidFill>
              <a:srgbClr val="F972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60"/>
            <p:cNvSpPr/>
            <p:nvPr/>
          </p:nvSpPr>
          <p:spPr>
            <a:xfrm>
              <a:off x="1529432" y="3400744"/>
              <a:ext cx="29164" cy="135471"/>
            </a:xfrm>
            <a:custGeom>
              <a:rect b="b" l="l" r="r" t="t"/>
              <a:pathLst>
                <a:path extrusionOk="0" h="5184" w="1116">
                  <a:moveTo>
                    <a:pt x="0" y="1"/>
                  </a:moveTo>
                  <a:lnTo>
                    <a:pt x="0" y="5184"/>
                  </a:lnTo>
                  <a:lnTo>
                    <a:pt x="394" y="5184"/>
                  </a:lnTo>
                  <a:cubicBezTo>
                    <a:pt x="789" y="5184"/>
                    <a:pt x="1116" y="4857"/>
                    <a:pt x="1116" y="4462"/>
                  </a:cubicBezTo>
                  <a:lnTo>
                    <a:pt x="1116" y="212"/>
                  </a:lnTo>
                  <a:cubicBezTo>
                    <a:pt x="1116" y="145"/>
                    <a:pt x="1116" y="68"/>
                    <a:pt x="1096" y="1"/>
                  </a:cubicBezTo>
                  <a:close/>
                </a:path>
              </a:pathLst>
            </a:custGeom>
            <a:solidFill>
              <a:srgbClr val="FB92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60"/>
            <p:cNvSpPr/>
            <p:nvPr/>
          </p:nvSpPr>
          <p:spPr>
            <a:xfrm>
              <a:off x="1558569" y="3348296"/>
              <a:ext cx="58824" cy="187919"/>
            </a:xfrm>
            <a:custGeom>
              <a:rect b="b" l="l" r="r" t="t"/>
              <a:pathLst>
                <a:path extrusionOk="0" h="7191" w="2251">
                  <a:moveTo>
                    <a:pt x="1126" y="0"/>
                  </a:moveTo>
                  <a:cubicBezTo>
                    <a:pt x="1082" y="0"/>
                    <a:pt x="1039" y="22"/>
                    <a:pt x="1020" y="65"/>
                  </a:cubicBezTo>
                  <a:lnTo>
                    <a:pt x="635" y="786"/>
                  </a:lnTo>
                  <a:lnTo>
                    <a:pt x="116" y="1777"/>
                  </a:lnTo>
                  <a:cubicBezTo>
                    <a:pt x="39" y="1911"/>
                    <a:pt x="1" y="2065"/>
                    <a:pt x="1" y="2219"/>
                  </a:cubicBezTo>
                  <a:lnTo>
                    <a:pt x="1" y="6469"/>
                  </a:lnTo>
                  <a:cubicBezTo>
                    <a:pt x="1" y="6864"/>
                    <a:pt x="327" y="7191"/>
                    <a:pt x="722" y="7191"/>
                  </a:cubicBezTo>
                  <a:lnTo>
                    <a:pt x="1530" y="7191"/>
                  </a:lnTo>
                  <a:cubicBezTo>
                    <a:pt x="1933" y="7191"/>
                    <a:pt x="2251" y="6864"/>
                    <a:pt x="2251" y="6469"/>
                  </a:cubicBezTo>
                  <a:lnTo>
                    <a:pt x="2251" y="2219"/>
                  </a:lnTo>
                  <a:cubicBezTo>
                    <a:pt x="2251" y="2065"/>
                    <a:pt x="2212" y="1911"/>
                    <a:pt x="2145" y="1777"/>
                  </a:cubicBezTo>
                  <a:lnTo>
                    <a:pt x="1616" y="786"/>
                  </a:lnTo>
                  <a:lnTo>
                    <a:pt x="1231" y="65"/>
                  </a:lnTo>
                  <a:cubicBezTo>
                    <a:pt x="1212" y="22"/>
                    <a:pt x="1169" y="0"/>
                    <a:pt x="1126" y="0"/>
                  </a:cubicBezTo>
                  <a:close/>
                </a:path>
              </a:pathLst>
            </a:custGeom>
            <a:solidFill>
              <a:srgbClr val="FFE8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60"/>
            <p:cNvSpPr/>
            <p:nvPr/>
          </p:nvSpPr>
          <p:spPr>
            <a:xfrm>
              <a:off x="1575163" y="3348348"/>
              <a:ext cx="25662" cy="25479"/>
            </a:xfrm>
            <a:custGeom>
              <a:rect b="b" l="l" r="r" t="t"/>
              <a:pathLst>
                <a:path extrusionOk="0" h="975" w="982">
                  <a:moveTo>
                    <a:pt x="492" y="1"/>
                  </a:moveTo>
                  <a:cubicBezTo>
                    <a:pt x="447" y="1"/>
                    <a:pt x="404" y="25"/>
                    <a:pt x="385" y="73"/>
                  </a:cubicBezTo>
                  <a:lnTo>
                    <a:pt x="0" y="794"/>
                  </a:lnTo>
                  <a:cubicBezTo>
                    <a:pt x="140" y="914"/>
                    <a:pt x="315" y="974"/>
                    <a:pt x="491" y="974"/>
                  </a:cubicBezTo>
                  <a:cubicBezTo>
                    <a:pt x="666" y="974"/>
                    <a:pt x="842" y="914"/>
                    <a:pt x="981" y="794"/>
                  </a:cubicBezTo>
                  <a:lnTo>
                    <a:pt x="606" y="73"/>
                  </a:lnTo>
                  <a:cubicBezTo>
                    <a:pt x="582" y="25"/>
                    <a:pt x="536" y="1"/>
                    <a:pt x="492" y="1"/>
                  </a:cubicBezTo>
                  <a:close/>
                </a:path>
              </a:pathLst>
            </a:custGeom>
            <a:solidFill>
              <a:srgbClr val="2FE4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60"/>
            <p:cNvSpPr/>
            <p:nvPr/>
          </p:nvSpPr>
          <p:spPr>
            <a:xfrm>
              <a:off x="1558569" y="3400744"/>
              <a:ext cx="58824" cy="135471"/>
            </a:xfrm>
            <a:custGeom>
              <a:rect b="b" l="l" r="r" t="t"/>
              <a:pathLst>
                <a:path extrusionOk="0" h="5184" w="2251">
                  <a:moveTo>
                    <a:pt x="29" y="1"/>
                  </a:moveTo>
                  <a:cubicBezTo>
                    <a:pt x="10" y="68"/>
                    <a:pt x="1" y="145"/>
                    <a:pt x="1" y="212"/>
                  </a:cubicBezTo>
                  <a:lnTo>
                    <a:pt x="1" y="4462"/>
                  </a:lnTo>
                  <a:cubicBezTo>
                    <a:pt x="1" y="4857"/>
                    <a:pt x="327" y="5184"/>
                    <a:pt x="722" y="5184"/>
                  </a:cubicBezTo>
                  <a:lnTo>
                    <a:pt x="1530" y="5184"/>
                  </a:lnTo>
                  <a:cubicBezTo>
                    <a:pt x="1933" y="5184"/>
                    <a:pt x="2251" y="4857"/>
                    <a:pt x="2251" y="4462"/>
                  </a:cubicBezTo>
                  <a:lnTo>
                    <a:pt x="2251" y="212"/>
                  </a:lnTo>
                  <a:cubicBezTo>
                    <a:pt x="2251" y="145"/>
                    <a:pt x="2241" y="68"/>
                    <a:pt x="2231" y="1"/>
                  </a:cubicBezTo>
                  <a:close/>
                </a:path>
              </a:pathLst>
            </a:custGeom>
            <a:solidFill>
              <a:srgbClr val="25C7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60"/>
            <p:cNvSpPr/>
            <p:nvPr/>
          </p:nvSpPr>
          <p:spPr>
            <a:xfrm>
              <a:off x="1587968" y="3400744"/>
              <a:ext cx="29425" cy="135471"/>
            </a:xfrm>
            <a:custGeom>
              <a:rect b="b" l="l" r="r" t="t"/>
              <a:pathLst>
                <a:path extrusionOk="0" h="5184" w="1126">
                  <a:moveTo>
                    <a:pt x="1" y="1"/>
                  </a:moveTo>
                  <a:lnTo>
                    <a:pt x="1" y="5184"/>
                  </a:lnTo>
                  <a:lnTo>
                    <a:pt x="405" y="5184"/>
                  </a:lnTo>
                  <a:cubicBezTo>
                    <a:pt x="808" y="5184"/>
                    <a:pt x="1126" y="4857"/>
                    <a:pt x="1126" y="4462"/>
                  </a:cubicBezTo>
                  <a:lnTo>
                    <a:pt x="1126" y="212"/>
                  </a:lnTo>
                  <a:cubicBezTo>
                    <a:pt x="1126" y="145"/>
                    <a:pt x="1116" y="68"/>
                    <a:pt x="1106" y="1"/>
                  </a:cubicBezTo>
                  <a:close/>
                </a:path>
              </a:pathLst>
            </a:custGeom>
            <a:solidFill>
              <a:srgbClr val="2FE4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60"/>
            <p:cNvSpPr/>
            <p:nvPr/>
          </p:nvSpPr>
          <p:spPr>
            <a:xfrm>
              <a:off x="1316818" y="3475117"/>
              <a:ext cx="310872" cy="240027"/>
            </a:xfrm>
            <a:custGeom>
              <a:rect b="b" l="l" r="r" t="t"/>
              <a:pathLst>
                <a:path extrusionOk="0" h="9185" w="11896">
                  <a:moveTo>
                    <a:pt x="328" y="1"/>
                  </a:moveTo>
                  <a:cubicBezTo>
                    <a:pt x="145" y="1"/>
                    <a:pt x="1" y="145"/>
                    <a:pt x="1" y="338"/>
                  </a:cubicBezTo>
                  <a:lnTo>
                    <a:pt x="1" y="8223"/>
                  </a:lnTo>
                  <a:cubicBezTo>
                    <a:pt x="10" y="8755"/>
                    <a:pt x="453" y="9184"/>
                    <a:pt x="993" y="9184"/>
                  </a:cubicBezTo>
                  <a:cubicBezTo>
                    <a:pt x="999" y="9184"/>
                    <a:pt x="1005" y="9184"/>
                    <a:pt x="1011" y="9184"/>
                  </a:cubicBezTo>
                  <a:lnTo>
                    <a:pt x="10877" y="9184"/>
                  </a:lnTo>
                  <a:cubicBezTo>
                    <a:pt x="10883" y="9184"/>
                    <a:pt x="10889" y="9184"/>
                    <a:pt x="10895" y="9184"/>
                  </a:cubicBezTo>
                  <a:cubicBezTo>
                    <a:pt x="11435" y="9184"/>
                    <a:pt x="11886" y="8755"/>
                    <a:pt x="11896" y="8223"/>
                  </a:cubicBezTo>
                  <a:lnTo>
                    <a:pt x="11896" y="8050"/>
                  </a:lnTo>
                  <a:lnTo>
                    <a:pt x="11896" y="309"/>
                  </a:lnTo>
                  <a:cubicBezTo>
                    <a:pt x="11886" y="136"/>
                    <a:pt x="11742" y="1"/>
                    <a:pt x="11559" y="1"/>
                  </a:cubicBezTo>
                  <a:close/>
                </a:path>
              </a:pathLst>
            </a:custGeom>
            <a:solidFill>
              <a:srgbClr val="FFE0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60"/>
            <p:cNvSpPr/>
            <p:nvPr/>
          </p:nvSpPr>
          <p:spPr>
            <a:xfrm>
              <a:off x="1347994" y="3474882"/>
              <a:ext cx="279696" cy="210367"/>
            </a:xfrm>
            <a:custGeom>
              <a:rect b="b" l="l" r="r" t="t"/>
              <a:pathLst>
                <a:path extrusionOk="0" h="8050" w="10703">
                  <a:moveTo>
                    <a:pt x="0" y="0"/>
                  </a:moveTo>
                  <a:lnTo>
                    <a:pt x="0" y="7087"/>
                  </a:lnTo>
                  <a:cubicBezTo>
                    <a:pt x="10" y="7624"/>
                    <a:pt x="452" y="8050"/>
                    <a:pt x="984" y="8050"/>
                  </a:cubicBezTo>
                  <a:cubicBezTo>
                    <a:pt x="996" y="8050"/>
                    <a:pt x="1008" y="8049"/>
                    <a:pt x="1020" y="8049"/>
                  </a:cubicBezTo>
                  <a:lnTo>
                    <a:pt x="10703" y="8049"/>
                  </a:lnTo>
                  <a:lnTo>
                    <a:pt x="10703" y="337"/>
                  </a:lnTo>
                  <a:cubicBezTo>
                    <a:pt x="10703" y="337"/>
                    <a:pt x="10703" y="327"/>
                    <a:pt x="10703" y="308"/>
                  </a:cubicBezTo>
                  <a:cubicBezTo>
                    <a:pt x="10693" y="135"/>
                    <a:pt x="10549" y="0"/>
                    <a:pt x="10366" y="0"/>
                  </a:cubicBezTo>
                  <a:close/>
                </a:path>
              </a:pathLst>
            </a:custGeom>
            <a:solidFill>
              <a:srgbClr val="FFE8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60"/>
            <p:cNvSpPr/>
            <p:nvPr/>
          </p:nvSpPr>
          <p:spPr>
            <a:xfrm>
              <a:off x="1316818" y="3581921"/>
              <a:ext cx="310872" cy="41002"/>
            </a:xfrm>
            <a:custGeom>
              <a:rect b="b" l="l" r="r" t="t"/>
              <a:pathLst>
                <a:path extrusionOk="0" h="1569" w="11896">
                  <a:moveTo>
                    <a:pt x="1" y="1"/>
                  </a:moveTo>
                  <a:lnTo>
                    <a:pt x="1" y="1568"/>
                  </a:lnTo>
                  <a:lnTo>
                    <a:pt x="11896" y="1568"/>
                  </a:lnTo>
                  <a:lnTo>
                    <a:pt x="11896" y="1"/>
                  </a:lnTo>
                  <a:close/>
                </a:path>
              </a:pathLst>
            </a:custGeom>
            <a:solidFill>
              <a:srgbClr val="741B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60"/>
            <p:cNvSpPr/>
            <p:nvPr/>
          </p:nvSpPr>
          <p:spPr>
            <a:xfrm>
              <a:off x="1316818" y="3581921"/>
              <a:ext cx="31202" cy="41002"/>
            </a:xfrm>
            <a:custGeom>
              <a:rect b="b" l="l" r="r" t="t"/>
              <a:pathLst>
                <a:path extrusionOk="0" h="1569" w="1194">
                  <a:moveTo>
                    <a:pt x="1" y="1"/>
                  </a:moveTo>
                  <a:lnTo>
                    <a:pt x="1" y="1568"/>
                  </a:lnTo>
                  <a:lnTo>
                    <a:pt x="1193" y="1568"/>
                  </a:lnTo>
                  <a:lnTo>
                    <a:pt x="119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0" name="Google Shape;360;p60"/>
          <p:cNvGrpSpPr/>
          <p:nvPr/>
        </p:nvGrpSpPr>
        <p:grpSpPr>
          <a:xfrm>
            <a:off x="7721991" y="1567627"/>
            <a:ext cx="467519" cy="523673"/>
            <a:chOff x="3117843" y="1499892"/>
            <a:chExt cx="327440" cy="366744"/>
          </a:xfrm>
        </p:grpSpPr>
        <p:sp>
          <p:nvSpPr>
            <p:cNvPr id="361" name="Google Shape;361;p60"/>
            <p:cNvSpPr/>
            <p:nvPr/>
          </p:nvSpPr>
          <p:spPr>
            <a:xfrm>
              <a:off x="3117843" y="1499997"/>
              <a:ext cx="327440" cy="366404"/>
            </a:xfrm>
            <a:custGeom>
              <a:rect b="b" l="l" r="r" t="t"/>
              <a:pathLst>
                <a:path extrusionOk="0" h="14021" w="12530">
                  <a:moveTo>
                    <a:pt x="4202" y="0"/>
                  </a:moveTo>
                  <a:cubicBezTo>
                    <a:pt x="3414" y="0"/>
                    <a:pt x="2769" y="644"/>
                    <a:pt x="2769" y="1433"/>
                  </a:cubicBezTo>
                  <a:lnTo>
                    <a:pt x="2039" y="1433"/>
                  </a:lnTo>
                  <a:cubicBezTo>
                    <a:pt x="1702" y="1433"/>
                    <a:pt x="1423" y="1702"/>
                    <a:pt x="1423" y="2048"/>
                  </a:cubicBezTo>
                  <a:lnTo>
                    <a:pt x="1423" y="2779"/>
                  </a:lnTo>
                  <a:cubicBezTo>
                    <a:pt x="635" y="2779"/>
                    <a:pt x="0" y="3414"/>
                    <a:pt x="0" y="4202"/>
                  </a:cubicBezTo>
                  <a:cubicBezTo>
                    <a:pt x="0" y="4991"/>
                    <a:pt x="635" y="5635"/>
                    <a:pt x="1423" y="5635"/>
                  </a:cubicBezTo>
                  <a:lnTo>
                    <a:pt x="1423" y="11924"/>
                  </a:lnTo>
                  <a:cubicBezTo>
                    <a:pt x="1423" y="12260"/>
                    <a:pt x="1702" y="12539"/>
                    <a:pt x="2039" y="12539"/>
                  </a:cubicBezTo>
                  <a:lnTo>
                    <a:pt x="2769" y="12539"/>
                  </a:lnTo>
                  <a:lnTo>
                    <a:pt x="2769" y="12510"/>
                  </a:lnTo>
                  <a:lnTo>
                    <a:pt x="2769" y="12482"/>
                  </a:lnTo>
                  <a:cubicBezTo>
                    <a:pt x="2789" y="11699"/>
                    <a:pt x="3433" y="11078"/>
                    <a:pt x="4213" y="11078"/>
                  </a:cubicBezTo>
                  <a:cubicBezTo>
                    <a:pt x="4219" y="11078"/>
                    <a:pt x="4225" y="11078"/>
                    <a:pt x="4231" y="11078"/>
                  </a:cubicBezTo>
                  <a:cubicBezTo>
                    <a:pt x="5020" y="11097"/>
                    <a:pt x="5645" y="11751"/>
                    <a:pt x="5625" y="12539"/>
                  </a:cubicBezTo>
                  <a:lnTo>
                    <a:pt x="8328" y="12539"/>
                  </a:lnTo>
                  <a:cubicBezTo>
                    <a:pt x="8299" y="13337"/>
                    <a:pt x="8924" y="14001"/>
                    <a:pt x="9722" y="14020"/>
                  </a:cubicBezTo>
                  <a:cubicBezTo>
                    <a:pt x="9733" y="14020"/>
                    <a:pt x="9745" y="14021"/>
                    <a:pt x="9757" y="14021"/>
                  </a:cubicBezTo>
                  <a:cubicBezTo>
                    <a:pt x="10539" y="14021"/>
                    <a:pt x="11183" y="13383"/>
                    <a:pt x="11183" y="12597"/>
                  </a:cubicBezTo>
                  <a:lnTo>
                    <a:pt x="11183" y="12539"/>
                  </a:lnTo>
                  <a:lnTo>
                    <a:pt x="11664" y="12539"/>
                  </a:lnTo>
                  <a:cubicBezTo>
                    <a:pt x="12145" y="12530"/>
                    <a:pt x="12530" y="12135"/>
                    <a:pt x="12530" y="11664"/>
                  </a:cubicBezTo>
                  <a:lnTo>
                    <a:pt x="12530" y="11183"/>
                  </a:lnTo>
                  <a:cubicBezTo>
                    <a:pt x="11741" y="11174"/>
                    <a:pt x="11097" y="10539"/>
                    <a:pt x="11097" y="9751"/>
                  </a:cubicBezTo>
                  <a:cubicBezTo>
                    <a:pt x="11097" y="8962"/>
                    <a:pt x="11741" y="8327"/>
                    <a:pt x="12530" y="8318"/>
                  </a:cubicBezTo>
                  <a:lnTo>
                    <a:pt x="12530" y="2048"/>
                  </a:lnTo>
                  <a:cubicBezTo>
                    <a:pt x="12520" y="1702"/>
                    <a:pt x="12251" y="1433"/>
                    <a:pt x="11914" y="1433"/>
                  </a:cubicBezTo>
                  <a:lnTo>
                    <a:pt x="11174" y="1433"/>
                  </a:lnTo>
                  <a:cubicBezTo>
                    <a:pt x="11183" y="2221"/>
                    <a:pt x="10549" y="2866"/>
                    <a:pt x="9760" y="2875"/>
                  </a:cubicBezTo>
                  <a:cubicBezTo>
                    <a:pt x="8972" y="2875"/>
                    <a:pt x="8328" y="2241"/>
                    <a:pt x="8318" y="1452"/>
                  </a:cubicBezTo>
                  <a:lnTo>
                    <a:pt x="8318" y="1433"/>
                  </a:lnTo>
                  <a:lnTo>
                    <a:pt x="5625" y="1433"/>
                  </a:lnTo>
                  <a:cubicBezTo>
                    <a:pt x="5625" y="644"/>
                    <a:pt x="4991" y="0"/>
                    <a:pt x="4202" y="0"/>
                  </a:cubicBezTo>
                  <a:close/>
                </a:path>
              </a:pathLst>
            </a:custGeom>
            <a:solidFill>
              <a:srgbClr val="CBD2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60"/>
            <p:cNvSpPr/>
            <p:nvPr/>
          </p:nvSpPr>
          <p:spPr>
            <a:xfrm>
              <a:off x="3300013" y="1682427"/>
              <a:ext cx="145271" cy="184208"/>
            </a:xfrm>
            <a:custGeom>
              <a:rect b="b" l="l" r="r" t="t"/>
              <a:pathLst>
                <a:path extrusionOk="0" h="7049" w="5559">
                  <a:moveTo>
                    <a:pt x="1" y="0"/>
                  </a:moveTo>
                  <a:lnTo>
                    <a:pt x="1" y="1346"/>
                  </a:lnTo>
                  <a:cubicBezTo>
                    <a:pt x="789" y="1346"/>
                    <a:pt x="1433" y="1991"/>
                    <a:pt x="1433" y="2779"/>
                  </a:cubicBezTo>
                  <a:cubicBezTo>
                    <a:pt x="1433" y="3568"/>
                    <a:pt x="789" y="4212"/>
                    <a:pt x="1" y="4212"/>
                  </a:cubicBezTo>
                  <a:lnTo>
                    <a:pt x="1" y="5558"/>
                  </a:lnTo>
                  <a:lnTo>
                    <a:pt x="1357" y="5558"/>
                  </a:lnTo>
                  <a:lnTo>
                    <a:pt x="1357" y="5616"/>
                  </a:lnTo>
                  <a:cubicBezTo>
                    <a:pt x="1357" y="6405"/>
                    <a:pt x="1991" y="7049"/>
                    <a:pt x="2789" y="7049"/>
                  </a:cubicBezTo>
                  <a:cubicBezTo>
                    <a:pt x="3578" y="7049"/>
                    <a:pt x="4212" y="6405"/>
                    <a:pt x="4212" y="5616"/>
                  </a:cubicBezTo>
                  <a:lnTo>
                    <a:pt x="4212" y="5558"/>
                  </a:lnTo>
                  <a:lnTo>
                    <a:pt x="4693" y="5558"/>
                  </a:lnTo>
                  <a:cubicBezTo>
                    <a:pt x="5174" y="5549"/>
                    <a:pt x="5559" y="5154"/>
                    <a:pt x="5559" y="4683"/>
                  </a:cubicBezTo>
                  <a:lnTo>
                    <a:pt x="5559" y="4202"/>
                  </a:lnTo>
                  <a:cubicBezTo>
                    <a:pt x="4770" y="4193"/>
                    <a:pt x="4126" y="3558"/>
                    <a:pt x="4126" y="2770"/>
                  </a:cubicBezTo>
                  <a:cubicBezTo>
                    <a:pt x="4126" y="1981"/>
                    <a:pt x="4770" y="1346"/>
                    <a:pt x="5559" y="1337"/>
                  </a:cubicBezTo>
                  <a:lnTo>
                    <a:pt x="5559" y="0"/>
                  </a:lnTo>
                  <a:lnTo>
                    <a:pt x="4212" y="0"/>
                  </a:lnTo>
                  <a:cubicBezTo>
                    <a:pt x="4212" y="789"/>
                    <a:pt x="3568" y="1433"/>
                    <a:pt x="2780" y="1433"/>
                  </a:cubicBezTo>
                  <a:cubicBezTo>
                    <a:pt x="1991" y="1433"/>
                    <a:pt x="1347" y="789"/>
                    <a:pt x="1347" y="0"/>
                  </a:cubicBezTo>
                  <a:close/>
                </a:path>
              </a:pathLst>
            </a:custGeom>
            <a:solidFill>
              <a:srgbClr val="FFE0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60"/>
            <p:cNvSpPr/>
            <p:nvPr/>
          </p:nvSpPr>
          <p:spPr>
            <a:xfrm>
              <a:off x="3262826" y="1537183"/>
              <a:ext cx="182457" cy="182718"/>
            </a:xfrm>
            <a:custGeom>
              <a:rect b="b" l="l" r="r" t="t"/>
              <a:pathLst>
                <a:path extrusionOk="0" h="6992" w="6982">
                  <a:moveTo>
                    <a:pt x="1424" y="0"/>
                  </a:moveTo>
                  <a:lnTo>
                    <a:pt x="1424" y="1366"/>
                  </a:lnTo>
                  <a:cubicBezTo>
                    <a:pt x="635" y="1366"/>
                    <a:pt x="0" y="2000"/>
                    <a:pt x="0" y="2789"/>
                  </a:cubicBezTo>
                  <a:cubicBezTo>
                    <a:pt x="0" y="3577"/>
                    <a:pt x="635" y="4222"/>
                    <a:pt x="1424" y="4222"/>
                  </a:cubicBezTo>
                  <a:lnTo>
                    <a:pt x="1424" y="5558"/>
                  </a:lnTo>
                  <a:lnTo>
                    <a:pt x="2780" y="5558"/>
                  </a:lnTo>
                  <a:cubicBezTo>
                    <a:pt x="2780" y="6347"/>
                    <a:pt x="3414" y="6991"/>
                    <a:pt x="4212" y="6991"/>
                  </a:cubicBezTo>
                  <a:cubicBezTo>
                    <a:pt x="5001" y="6991"/>
                    <a:pt x="5635" y="6347"/>
                    <a:pt x="5635" y="5558"/>
                  </a:cubicBezTo>
                  <a:lnTo>
                    <a:pt x="6982" y="5558"/>
                  </a:lnTo>
                  <a:lnTo>
                    <a:pt x="6982" y="625"/>
                  </a:lnTo>
                  <a:cubicBezTo>
                    <a:pt x="6982" y="279"/>
                    <a:pt x="6703" y="0"/>
                    <a:pt x="6366" y="0"/>
                  </a:cubicBezTo>
                  <a:lnTo>
                    <a:pt x="5626" y="0"/>
                  </a:lnTo>
                  <a:lnTo>
                    <a:pt x="5626" y="29"/>
                  </a:lnTo>
                  <a:cubicBezTo>
                    <a:pt x="5626" y="818"/>
                    <a:pt x="4991" y="1452"/>
                    <a:pt x="4203" y="1452"/>
                  </a:cubicBezTo>
                  <a:cubicBezTo>
                    <a:pt x="3414" y="1452"/>
                    <a:pt x="2770" y="818"/>
                    <a:pt x="2770" y="29"/>
                  </a:cubicBezTo>
                  <a:lnTo>
                    <a:pt x="2770" y="0"/>
                  </a:lnTo>
                  <a:close/>
                </a:path>
              </a:pathLst>
            </a:custGeom>
            <a:solidFill>
              <a:srgbClr val="2FE4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60"/>
            <p:cNvSpPr/>
            <p:nvPr/>
          </p:nvSpPr>
          <p:spPr>
            <a:xfrm>
              <a:off x="3155030" y="1682427"/>
              <a:ext cx="182457" cy="145271"/>
            </a:xfrm>
            <a:custGeom>
              <a:rect b="b" l="l" r="r" t="t"/>
              <a:pathLst>
                <a:path extrusionOk="0" h="5559" w="6982">
                  <a:moveTo>
                    <a:pt x="0" y="0"/>
                  </a:moveTo>
                  <a:lnTo>
                    <a:pt x="0" y="4933"/>
                  </a:lnTo>
                  <a:cubicBezTo>
                    <a:pt x="0" y="5279"/>
                    <a:pt x="279" y="5549"/>
                    <a:pt x="616" y="5558"/>
                  </a:cubicBezTo>
                  <a:lnTo>
                    <a:pt x="1346" y="5558"/>
                  </a:lnTo>
                  <a:lnTo>
                    <a:pt x="1346" y="5529"/>
                  </a:lnTo>
                  <a:lnTo>
                    <a:pt x="1346" y="5501"/>
                  </a:lnTo>
                  <a:cubicBezTo>
                    <a:pt x="1356" y="4718"/>
                    <a:pt x="1991" y="4087"/>
                    <a:pt x="2771" y="4087"/>
                  </a:cubicBezTo>
                  <a:cubicBezTo>
                    <a:pt x="2777" y="4087"/>
                    <a:pt x="2783" y="4087"/>
                    <a:pt x="2789" y="4087"/>
                  </a:cubicBezTo>
                  <a:cubicBezTo>
                    <a:pt x="3577" y="4097"/>
                    <a:pt x="4212" y="4741"/>
                    <a:pt x="4202" y="5529"/>
                  </a:cubicBezTo>
                  <a:lnTo>
                    <a:pt x="4202" y="5558"/>
                  </a:lnTo>
                  <a:lnTo>
                    <a:pt x="5549" y="5558"/>
                  </a:lnTo>
                  <a:lnTo>
                    <a:pt x="5549" y="4202"/>
                  </a:lnTo>
                  <a:cubicBezTo>
                    <a:pt x="6337" y="4202"/>
                    <a:pt x="6981" y="3568"/>
                    <a:pt x="6981" y="2779"/>
                  </a:cubicBezTo>
                  <a:cubicBezTo>
                    <a:pt x="6981" y="1991"/>
                    <a:pt x="6337" y="1356"/>
                    <a:pt x="5549" y="1346"/>
                  </a:cubicBezTo>
                  <a:lnTo>
                    <a:pt x="5549" y="0"/>
                  </a:lnTo>
                  <a:lnTo>
                    <a:pt x="4202" y="0"/>
                  </a:lnTo>
                  <a:cubicBezTo>
                    <a:pt x="4202" y="789"/>
                    <a:pt x="3568" y="1433"/>
                    <a:pt x="2779" y="1433"/>
                  </a:cubicBezTo>
                  <a:cubicBezTo>
                    <a:pt x="1991" y="1433"/>
                    <a:pt x="1346" y="789"/>
                    <a:pt x="1346" y="0"/>
                  </a:cubicBezTo>
                  <a:close/>
                </a:path>
              </a:pathLst>
            </a:custGeom>
            <a:solidFill>
              <a:srgbClr val="FF7E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60"/>
            <p:cNvSpPr/>
            <p:nvPr/>
          </p:nvSpPr>
          <p:spPr>
            <a:xfrm>
              <a:off x="3117843" y="1499997"/>
              <a:ext cx="182196" cy="219905"/>
            </a:xfrm>
            <a:custGeom>
              <a:rect b="b" l="l" r="r" t="t"/>
              <a:pathLst>
                <a:path extrusionOk="0" h="8415" w="6972">
                  <a:moveTo>
                    <a:pt x="4202" y="0"/>
                  </a:moveTo>
                  <a:cubicBezTo>
                    <a:pt x="3414" y="0"/>
                    <a:pt x="2769" y="635"/>
                    <a:pt x="2769" y="1423"/>
                  </a:cubicBezTo>
                  <a:lnTo>
                    <a:pt x="2039" y="1423"/>
                  </a:lnTo>
                  <a:cubicBezTo>
                    <a:pt x="1702" y="1423"/>
                    <a:pt x="1423" y="1702"/>
                    <a:pt x="1423" y="2048"/>
                  </a:cubicBezTo>
                  <a:lnTo>
                    <a:pt x="1423" y="2779"/>
                  </a:lnTo>
                  <a:cubicBezTo>
                    <a:pt x="635" y="2779"/>
                    <a:pt x="0" y="3414"/>
                    <a:pt x="0" y="4212"/>
                  </a:cubicBezTo>
                  <a:cubicBezTo>
                    <a:pt x="0" y="5000"/>
                    <a:pt x="635" y="5635"/>
                    <a:pt x="1423" y="5635"/>
                  </a:cubicBezTo>
                  <a:lnTo>
                    <a:pt x="1423" y="6981"/>
                  </a:lnTo>
                  <a:lnTo>
                    <a:pt x="2769" y="6981"/>
                  </a:lnTo>
                  <a:cubicBezTo>
                    <a:pt x="2769" y="7770"/>
                    <a:pt x="3414" y="8414"/>
                    <a:pt x="4202" y="8414"/>
                  </a:cubicBezTo>
                  <a:cubicBezTo>
                    <a:pt x="4991" y="8414"/>
                    <a:pt x="5625" y="7770"/>
                    <a:pt x="5625" y="6981"/>
                  </a:cubicBezTo>
                  <a:lnTo>
                    <a:pt x="6972" y="6981"/>
                  </a:lnTo>
                  <a:lnTo>
                    <a:pt x="6972" y="5635"/>
                  </a:lnTo>
                  <a:cubicBezTo>
                    <a:pt x="6183" y="5635"/>
                    <a:pt x="5548" y="4991"/>
                    <a:pt x="5548" y="4212"/>
                  </a:cubicBezTo>
                  <a:cubicBezTo>
                    <a:pt x="5548" y="3414"/>
                    <a:pt x="6183" y="2779"/>
                    <a:pt x="6972" y="2779"/>
                  </a:cubicBezTo>
                  <a:lnTo>
                    <a:pt x="6972" y="1423"/>
                  </a:lnTo>
                  <a:lnTo>
                    <a:pt x="5625" y="1423"/>
                  </a:lnTo>
                  <a:cubicBezTo>
                    <a:pt x="5625" y="635"/>
                    <a:pt x="4991" y="0"/>
                    <a:pt x="4202" y="0"/>
                  </a:cubicBezTo>
                  <a:close/>
                </a:path>
              </a:pathLst>
            </a:custGeom>
            <a:solidFill>
              <a:srgbClr val="799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60"/>
            <p:cNvSpPr/>
            <p:nvPr/>
          </p:nvSpPr>
          <p:spPr>
            <a:xfrm>
              <a:off x="3155030" y="1682427"/>
              <a:ext cx="35200" cy="145271"/>
            </a:xfrm>
            <a:custGeom>
              <a:rect b="b" l="l" r="r" t="t"/>
              <a:pathLst>
                <a:path extrusionOk="0" h="5559" w="1347">
                  <a:moveTo>
                    <a:pt x="0" y="0"/>
                  </a:moveTo>
                  <a:lnTo>
                    <a:pt x="0" y="4933"/>
                  </a:lnTo>
                  <a:cubicBezTo>
                    <a:pt x="0" y="5279"/>
                    <a:pt x="279" y="5549"/>
                    <a:pt x="616" y="5558"/>
                  </a:cubicBezTo>
                  <a:lnTo>
                    <a:pt x="1346" y="5558"/>
                  </a:lnTo>
                  <a:lnTo>
                    <a:pt x="1346" y="5529"/>
                  </a:lnTo>
                  <a:cubicBezTo>
                    <a:pt x="1346" y="5520"/>
                    <a:pt x="1346" y="5510"/>
                    <a:pt x="1346" y="5501"/>
                  </a:cubicBezTo>
                  <a:cubicBezTo>
                    <a:pt x="1125" y="5395"/>
                    <a:pt x="981" y="5183"/>
                    <a:pt x="981" y="4943"/>
                  </a:cubicBezTo>
                  <a:lnTo>
                    <a:pt x="981" y="0"/>
                  </a:lnTo>
                  <a:close/>
                </a:path>
              </a:pathLst>
            </a:custGeom>
            <a:solidFill>
              <a:srgbClr val="F46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60"/>
            <p:cNvSpPr/>
            <p:nvPr/>
          </p:nvSpPr>
          <p:spPr>
            <a:xfrm>
              <a:off x="3117843" y="1499892"/>
              <a:ext cx="122640" cy="182562"/>
            </a:xfrm>
            <a:custGeom>
              <a:rect b="b" l="l" r="r" t="t"/>
              <a:pathLst>
                <a:path extrusionOk="0" h="6986" w="4693">
                  <a:moveTo>
                    <a:pt x="4195" y="0"/>
                  </a:moveTo>
                  <a:cubicBezTo>
                    <a:pt x="3439" y="0"/>
                    <a:pt x="2769" y="613"/>
                    <a:pt x="2769" y="1427"/>
                  </a:cubicBezTo>
                  <a:lnTo>
                    <a:pt x="2039" y="1427"/>
                  </a:lnTo>
                  <a:cubicBezTo>
                    <a:pt x="1702" y="1427"/>
                    <a:pt x="1423" y="1706"/>
                    <a:pt x="1423" y="2052"/>
                  </a:cubicBezTo>
                  <a:lnTo>
                    <a:pt x="1423" y="2783"/>
                  </a:lnTo>
                  <a:cubicBezTo>
                    <a:pt x="635" y="2783"/>
                    <a:pt x="0" y="3418"/>
                    <a:pt x="0" y="4216"/>
                  </a:cubicBezTo>
                  <a:cubicBezTo>
                    <a:pt x="0" y="5004"/>
                    <a:pt x="635" y="5639"/>
                    <a:pt x="1423" y="5639"/>
                  </a:cubicBezTo>
                  <a:lnTo>
                    <a:pt x="1423" y="6985"/>
                  </a:lnTo>
                  <a:lnTo>
                    <a:pt x="2404" y="6985"/>
                  </a:lnTo>
                  <a:lnTo>
                    <a:pt x="2404" y="5639"/>
                  </a:lnTo>
                  <a:cubicBezTo>
                    <a:pt x="1616" y="5639"/>
                    <a:pt x="981" y="4995"/>
                    <a:pt x="981" y="4206"/>
                  </a:cubicBezTo>
                  <a:cubicBezTo>
                    <a:pt x="981" y="3418"/>
                    <a:pt x="1616" y="2783"/>
                    <a:pt x="2404" y="2783"/>
                  </a:cubicBezTo>
                  <a:lnTo>
                    <a:pt x="2404" y="2052"/>
                  </a:lnTo>
                  <a:cubicBezTo>
                    <a:pt x="2404" y="1712"/>
                    <a:pt x="2674" y="1437"/>
                    <a:pt x="3012" y="1437"/>
                  </a:cubicBezTo>
                  <a:cubicBezTo>
                    <a:pt x="3017" y="1437"/>
                    <a:pt x="3023" y="1437"/>
                    <a:pt x="3029" y="1437"/>
                  </a:cubicBezTo>
                  <a:lnTo>
                    <a:pt x="3760" y="1437"/>
                  </a:lnTo>
                  <a:cubicBezTo>
                    <a:pt x="3760" y="831"/>
                    <a:pt x="4135" y="302"/>
                    <a:pt x="4693" y="91"/>
                  </a:cubicBezTo>
                  <a:cubicBezTo>
                    <a:pt x="4527" y="29"/>
                    <a:pt x="4359" y="0"/>
                    <a:pt x="4195" y="0"/>
                  </a:cubicBezTo>
                  <a:close/>
                </a:path>
              </a:pathLst>
            </a:custGeom>
            <a:solidFill>
              <a:srgbClr val="4A6B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68" name="Google Shape;368;p60"/>
          <p:cNvPicPr preferRelativeResize="0"/>
          <p:nvPr/>
        </p:nvPicPr>
        <p:blipFill>
          <a:blip r:embed="rId3">
            <a:alphaModFix/>
          </a:blip>
          <a:stretch>
            <a:fillRect/>
          </a:stretch>
        </p:blipFill>
        <p:spPr>
          <a:xfrm>
            <a:off x="5250650" y="56312"/>
            <a:ext cx="3658901" cy="4876501"/>
          </a:xfrm>
          <a:prstGeom prst="rect">
            <a:avLst/>
          </a:prstGeom>
          <a:noFill/>
          <a:ln>
            <a:noFill/>
          </a:ln>
        </p:spPr>
      </p:pic>
      <p:sp>
        <p:nvSpPr>
          <p:cNvPr id="369" name="Google Shape;369;p60"/>
          <p:cNvSpPr txBox="1"/>
          <p:nvPr/>
        </p:nvSpPr>
        <p:spPr>
          <a:xfrm>
            <a:off x="237725" y="56300"/>
            <a:ext cx="4432800" cy="8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700">
                <a:latin typeface="Englebert"/>
                <a:ea typeface="Englebert"/>
                <a:cs typeface="Englebert"/>
                <a:sym typeface="Englebert"/>
              </a:rPr>
              <a:t>Self Awareness</a:t>
            </a:r>
            <a:endParaRPr b="1" sz="3700">
              <a:latin typeface="Englebert"/>
              <a:ea typeface="Englebert"/>
              <a:cs typeface="Englebert"/>
              <a:sym typeface="Engleber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61"/>
          <p:cNvSpPr txBox="1"/>
          <p:nvPr>
            <p:ph type="title"/>
          </p:nvPr>
        </p:nvSpPr>
        <p:spPr>
          <a:xfrm>
            <a:off x="4486275" y="395374"/>
            <a:ext cx="3855900" cy="408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t/>
            </a:r>
            <a:endParaRPr/>
          </a:p>
        </p:txBody>
      </p:sp>
      <p:sp>
        <p:nvSpPr>
          <p:cNvPr id="375" name="Google Shape;375;p61"/>
          <p:cNvSpPr txBox="1"/>
          <p:nvPr>
            <p:ph idx="1" type="subTitle"/>
          </p:nvPr>
        </p:nvSpPr>
        <p:spPr>
          <a:xfrm>
            <a:off x="4070809" y="1308450"/>
            <a:ext cx="3287700" cy="103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376" name="Google Shape;376;p61"/>
          <p:cNvSpPr txBox="1"/>
          <p:nvPr>
            <p:ph idx="2" type="subTitle"/>
          </p:nvPr>
        </p:nvSpPr>
        <p:spPr>
          <a:xfrm>
            <a:off x="4070809" y="2428025"/>
            <a:ext cx="3287700" cy="103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377" name="Google Shape;377;p61"/>
          <p:cNvSpPr txBox="1"/>
          <p:nvPr>
            <p:ph idx="3" type="subTitle"/>
          </p:nvPr>
        </p:nvSpPr>
        <p:spPr>
          <a:xfrm>
            <a:off x="4070809" y="3547600"/>
            <a:ext cx="3287700" cy="103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pic>
        <p:nvPicPr>
          <p:cNvPr id="378" name="Google Shape;378;p61"/>
          <p:cNvPicPr preferRelativeResize="0"/>
          <p:nvPr/>
        </p:nvPicPr>
        <p:blipFill>
          <a:blip r:embed="rId3">
            <a:alphaModFix/>
          </a:blip>
          <a:stretch>
            <a:fillRect/>
          </a:stretch>
        </p:blipFill>
        <p:spPr>
          <a:xfrm>
            <a:off x="2832250" y="-438174"/>
            <a:ext cx="4220400" cy="546357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62"/>
          <p:cNvSpPr txBox="1"/>
          <p:nvPr/>
        </p:nvSpPr>
        <p:spPr>
          <a:xfrm>
            <a:off x="1481425" y="273825"/>
            <a:ext cx="6049500" cy="443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0">
                <a:latin typeface="Zilla Slab Light"/>
                <a:ea typeface="Zilla Slab Light"/>
                <a:cs typeface="Zilla Slab Light"/>
                <a:sym typeface="Zilla Slab Light"/>
              </a:rPr>
              <a:t>Self Management</a:t>
            </a:r>
            <a:endParaRPr sz="6000">
              <a:latin typeface="Zilla Slab Light"/>
              <a:ea typeface="Zilla Slab Light"/>
              <a:cs typeface="Zilla Slab Light"/>
              <a:sym typeface="Zilla Slab Light"/>
            </a:endParaRPr>
          </a:p>
          <a:p>
            <a:pPr indent="-400050" lvl="0" marL="457200" rtl="0" algn="l">
              <a:spcBef>
                <a:spcPts val="0"/>
              </a:spcBef>
              <a:spcAft>
                <a:spcPts val="0"/>
              </a:spcAft>
              <a:buSzPts val="2700"/>
              <a:buFont typeface="Zilla Slab Light"/>
              <a:buChar char="●"/>
            </a:pPr>
            <a:r>
              <a:rPr lang="en" sz="2700">
                <a:latin typeface="Zilla Slab Light"/>
                <a:ea typeface="Zilla Slab Light"/>
                <a:cs typeface="Zilla Slab Light"/>
                <a:sym typeface="Zilla Slab Light"/>
              </a:rPr>
              <a:t>Managing one's emotions</a:t>
            </a:r>
            <a:endParaRPr sz="2700">
              <a:latin typeface="Zilla Slab Light"/>
              <a:ea typeface="Zilla Slab Light"/>
              <a:cs typeface="Zilla Slab Light"/>
              <a:sym typeface="Zilla Slab Light"/>
            </a:endParaRPr>
          </a:p>
          <a:p>
            <a:pPr indent="-400050" lvl="0" marL="457200" rtl="0" algn="l">
              <a:spcBef>
                <a:spcPts val="0"/>
              </a:spcBef>
              <a:spcAft>
                <a:spcPts val="0"/>
              </a:spcAft>
              <a:buSzPts val="2700"/>
              <a:buFont typeface="Zilla Slab Light"/>
              <a:buChar char="●"/>
            </a:pPr>
            <a:r>
              <a:rPr lang="en" sz="2700">
                <a:latin typeface="Zilla Slab Light"/>
                <a:ea typeface="Zilla Slab Light"/>
                <a:cs typeface="Zilla Slab Light"/>
                <a:sym typeface="Zilla Slab Light"/>
              </a:rPr>
              <a:t>Identifying and using stress management techniques</a:t>
            </a:r>
            <a:endParaRPr sz="2700">
              <a:latin typeface="Zilla Slab Light"/>
              <a:ea typeface="Zilla Slab Light"/>
              <a:cs typeface="Zilla Slab Light"/>
              <a:sym typeface="Zilla Slab Light"/>
            </a:endParaRPr>
          </a:p>
          <a:p>
            <a:pPr indent="-400050" lvl="0" marL="457200" rtl="0" algn="l">
              <a:spcBef>
                <a:spcPts val="0"/>
              </a:spcBef>
              <a:spcAft>
                <a:spcPts val="0"/>
              </a:spcAft>
              <a:buSzPts val="2700"/>
              <a:buFont typeface="Zilla Slab Light"/>
              <a:buChar char="●"/>
            </a:pPr>
            <a:r>
              <a:rPr lang="en" sz="2700">
                <a:latin typeface="Zilla Slab Light"/>
                <a:ea typeface="Zilla Slab Light"/>
                <a:cs typeface="Zilla Slab Light"/>
                <a:sym typeface="Zilla Slab Light"/>
              </a:rPr>
              <a:t>Setting personal goals</a:t>
            </a:r>
            <a:endParaRPr sz="2700">
              <a:latin typeface="Zilla Slab Light"/>
              <a:ea typeface="Zilla Slab Light"/>
              <a:cs typeface="Zilla Slab Light"/>
              <a:sym typeface="Zilla Slab Light"/>
            </a:endParaRPr>
          </a:p>
          <a:p>
            <a:pPr indent="-400050" lvl="0" marL="457200" rtl="0" algn="l">
              <a:spcBef>
                <a:spcPts val="0"/>
              </a:spcBef>
              <a:spcAft>
                <a:spcPts val="0"/>
              </a:spcAft>
              <a:buSzPts val="2700"/>
              <a:buFont typeface="Zilla Slab Light"/>
              <a:buChar char="●"/>
            </a:pPr>
            <a:r>
              <a:rPr lang="en" sz="2700">
                <a:latin typeface="Zilla Slab Light"/>
                <a:ea typeface="Zilla Slab Light"/>
                <a:cs typeface="Zilla Slab Light"/>
                <a:sym typeface="Zilla Slab Light"/>
              </a:rPr>
              <a:t>Showing the courage to take initiative</a:t>
            </a:r>
            <a:endParaRPr sz="2700">
              <a:latin typeface="Zilla Slab Light"/>
              <a:ea typeface="Zilla Slab Light"/>
              <a:cs typeface="Zilla Slab Light"/>
              <a:sym typeface="Zilla Slab Light"/>
            </a:endParaRPr>
          </a:p>
          <a:p>
            <a:pPr indent="-400050" lvl="0" marL="457200" rtl="0" algn="l">
              <a:spcBef>
                <a:spcPts val="0"/>
              </a:spcBef>
              <a:spcAft>
                <a:spcPts val="0"/>
              </a:spcAft>
              <a:buSzPts val="2700"/>
              <a:buFont typeface="Zilla Slab Light"/>
              <a:buChar char="●"/>
            </a:pPr>
            <a:r>
              <a:rPr lang="en" sz="2700">
                <a:latin typeface="Zilla Slab Light"/>
                <a:ea typeface="Zilla Slab Light"/>
                <a:cs typeface="Zilla Slab Light"/>
                <a:sym typeface="Zilla Slab Light"/>
              </a:rPr>
              <a:t>Exhibiting self-discipline and self motivation</a:t>
            </a:r>
            <a:endParaRPr sz="2700">
              <a:latin typeface="Zilla Slab Light"/>
              <a:ea typeface="Zilla Slab Light"/>
              <a:cs typeface="Zilla Slab Light"/>
              <a:sym typeface="Zilla Slab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63"/>
          <p:cNvSpPr txBox="1"/>
          <p:nvPr>
            <p:ph type="title"/>
          </p:nvPr>
        </p:nvSpPr>
        <p:spPr>
          <a:xfrm>
            <a:off x="4486275" y="395374"/>
            <a:ext cx="3855900" cy="408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t/>
            </a:r>
            <a:endParaRPr/>
          </a:p>
        </p:txBody>
      </p:sp>
      <p:sp>
        <p:nvSpPr>
          <p:cNvPr id="389" name="Google Shape;389;p63"/>
          <p:cNvSpPr txBox="1"/>
          <p:nvPr>
            <p:ph idx="1" type="subTitle"/>
          </p:nvPr>
        </p:nvSpPr>
        <p:spPr>
          <a:xfrm>
            <a:off x="4070809" y="1308450"/>
            <a:ext cx="3287700" cy="103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390" name="Google Shape;390;p63"/>
          <p:cNvSpPr txBox="1"/>
          <p:nvPr>
            <p:ph idx="2" type="subTitle"/>
          </p:nvPr>
        </p:nvSpPr>
        <p:spPr>
          <a:xfrm>
            <a:off x="4070809" y="2428025"/>
            <a:ext cx="3287700" cy="103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391" name="Google Shape;391;p63"/>
          <p:cNvSpPr txBox="1"/>
          <p:nvPr>
            <p:ph idx="3" type="subTitle"/>
          </p:nvPr>
        </p:nvSpPr>
        <p:spPr>
          <a:xfrm>
            <a:off x="4070809" y="3547600"/>
            <a:ext cx="3287700" cy="103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392" name="Google Shape;392;p63"/>
          <p:cNvSpPr txBox="1"/>
          <p:nvPr>
            <p:ph idx="4" type="title"/>
          </p:nvPr>
        </p:nvSpPr>
        <p:spPr>
          <a:xfrm>
            <a:off x="726600" y="395375"/>
            <a:ext cx="7684500" cy="40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Toomuchery</a:t>
            </a:r>
            <a:endParaRPr/>
          </a:p>
        </p:txBody>
      </p:sp>
      <p:pic>
        <p:nvPicPr>
          <p:cNvPr descr="This is a brief guide for navigating toomuchery. &#10;&#10;Thank you to my son and daughter for serving as my trusty narrators. &#10;&#10;To see more of my work visit: &#10;&#10;http://instagram.com/bradmontague&#10;http://montagueworkshop.com&#10;&#10;thanks friends." id="393" name="Google Shape;393;p63" title="* a brief guide for navigating TOOMUCHERY *">
            <a:hlinkClick r:id="rId3"/>
          </p:cNvPr>
          <p:cNvPicPr preferRelativeResize="0"/>
          <p:nvPr/>
        </p:nvPicPr>
        <p:blipFill>
          <a:blip r:embed="rId4">
            <a:alphaModFix/>
          </a:blip>
          <a:stretch>
            <a:fillRect/>
          </a:stretch>
        </p:blipFill>
        <p:spPr>
          <a:xfrm>
            <a:off x="2932900" y="1044924"/>
            <a:ext cx="3766009" cy="282450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1000"/>
                                        <p:tgtEl>
                                          <p:spTgt spid="3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46"/>
          <p:cNvPicPr preferRelativeResize="0"/>
          <p:nvPr/>
        </p:nvPicPr>
        <p:blipFill>
          <a:blip r:embed="rId3">
            <a:alphaModFix/>
          </a:blip>
          <a:stretch>
            <a:fillRect/>
          </a:stretch>
        </p:blipFill>
        <p:spPr>
          <a:xfrm>
            <a:off x="2702725" y="152400"/>
            <a:ext cx="3738553" cy="4838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64"/>
          <p:cNvSpPr txBox="1"/>
          <p:nvPr>
            <p:ph type="title"/>
          </p:nvPr>
        </p:nvSpPr>
        <p:spPr>
          <a:xfrm>
            <a:off x="4486275" y="395374"/>
            <a:ext cx="3855900" cy="408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t/>
            </a:r>
            <a:endParaRPr/>
          </a:p>
        </p:txBody>
      </p:sp>
      <p:sp>
        <p:nvSpPr>
          <p:cNvPr id="399" name="Google Shape;399;p64"/>
          <p:cNvSpPr txBox="1"/>
          <p:nvPr>
            <p:ph idx="1" type="subTitle"/>
          </p:nvPr>
        </p:nvSpPr>
        <p:spPr>
          <a:xfrm>
            <a:off x="423075" y="1288225"/>
            <a:ext cx="8449500" cy="322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0000FF"/>
                </a:solidFill>
              </a:rPr>
              <a:t>Deep Breathing</a:t>
            </a:r>
            <a:endParaRPr sz="2400">
              <a:solidFill>
                <a:srgbClr val="0000FF"/>
              </a:solidFill>
            </a:endParaRPr>
          </a:p>
          <a:p>
            <a:pPr indent="0" lvl="0" marL="0" rtl="0" algn="l">
              <a:spcBef>
                <a:spcPts val="0"/>
              </a:spcBef>
              <a:spcAft>
                <a:spcPts val="0"/>
              </a:spcAft>
              <a:buNone/>
            </a:pPr>
            <a:r>
              <a:rPr lang="en" sz="2400" u="sng">
                <a:solidFill>
                  <a:schemeClr val="hlink"/>
                </a:solidFill>
                <a:hlinkClick r:id="rId3"/>
              </a:rPr>
              <a:t>Positive Affirmations</a:t>
            </a:r>
            <a:r>
              <a:rPr lang="en" sz="2400">
                <a:solidFill>
                  <a:srgbClr val="0000FF"/>
                </a:solidFill>
              </a:rPr>
              <a:t>/Positive Self Talk</a:t>
            </a:r>
            <a:endParaRPr sz="2400">
              <a:solidFill>
                <a:srgbClr val="0000FF"/>
              </a:solidFill>
            </a:endParaRPr>
          </a:p>
          <a:p>
            <a:pPr indent="0" lvl="0" marL="0" rtl="0" algn="l">
              <a:spcBef>
                <a:spcPts val="0"/>
              </a:spcBef>
              <a:spcAft>
                <a:spcPts val="0"/>
              </a:spcAft>
              <a:buNone/>
            </a:pPr>
            <a:r>
              <a:rPr lang="en" sz="2400">
                <a:solidFill>
                  <a:srgbClr val="0000FF"/>
                </a:solidFill>
              </a:rPr>
              <a:t>Asking for Help </a:t>
            </a:r>
            <a:endParaRPr sz="2400">
              <a:solidFill>
                <a:srgbClr val="0000FF"/>
              </a:solidFill>
            </a:endParaRPr>
          </a:p>
          <a:p>
            <a:pPr indent="0" lvl="0" marL="0" rtl="0" algn="l">
              <a:spcBef>
                <a:spcPts val="0"/>
              </a:spcBef>
              <a:spcAft>
                <a:spcPts val="0"/>
              </a:spcAft>
              <a:buNone/>
            </a:pPr>
            <a:r>
              <a:rPr lang="en" sz="2400">
                <a:solidFill>
                  <a:srgbClr val="0000FF"/>
                </a:solidFill>
              </a:rPr>
              <a:t>Taking a Break</a:t>
            </a:r>
            <a:endParaRPr sz="2400">
              <a:solidFill>
                <a:srgbClr val="0000FF"/>
              </a:solidFill>
            </a:endParaRPr>
          </a:p>
          <a:p>
            <a:pPr indent="0" lvl="0" marL="0" rtl="0" algn="l">
              <a:spcBef>
                <a:spcPts val="0"/>
              </a:spcBef>
              <a:spcAft>
                <a:spcPts val="0"/>
              </a:spcAft>
              <a:buNone/>
            </a:pPr>
            <a:r>
              <a:rPr lang="en" sz="2400">
                <a:solidFill>
                  <a:schemeClr val="accent5"/>
                </a:solidFill>
              </a:rPr>
              <a:t>Rapid Reset</a:t>
            </a:r>
            <a:endParaRPr sz="2400">
              <a:solidFill>
                <a:schemeClr val="accent5"/>
              </a:solidFill>
            </a:endParaRPr>
          </a:p>
          <a:p>
            <a:pPr indent="0" lvl="0" marL="0" rtl="0" algn="l">
              <a:spcBef>
                <a:spcPts val="0"/>
              </a:spcBef>
              <a:spcAft>
                <a:spcPts val="0"/>
              </a:spcAft>
              <a:buNone/>
            </a:pPr>
            <a:r>
              <a:rPr lang="en" sz="2400">
                <a:solidFill>
                  <a:schemeClr val="accent5"/>
                </a:solidFill>
              </a:rPr>
              <a:t>Exercise</a:t>
            </a:r>
            <a:endParaRPr sz="2400">
              <a:solidFill>
                <a:schemeClr val="accent5"/>
              </a:solidFill>
            </a:endParaRPr>
          </a:p>
          <a:p>
            <a:pPr indent="0" lvl="0" marL="0" rtl="0" algn="l">
              <a:spcBef>
                <a:spcPts val="0"/>
              </a:spcBef>
              <a:spcAft>
                <a:spcPts val="0"/>
              </a:spcAft>
              <a:buNone/>
            </a:pPr>
            <a:r>
              <a:rPr lang="en" sz="2400">
                <a:solidFill>
                  <a:schemeClr val="accent5"/>
                </a:solidFill>
              </a:rPr>
              <a:t>Practice Gratitude                    Three things that make me happy </a:t>
            </a:r>
            <a:endParaRPr sz="2400">
              <a:solidFill>
                <a:schemeClr val="accent5"/>
              </a:solidFill>
            </a:endParaRPr>
          </a:p>
          <a:p>
            <a:pPr indent="0" lvl="0" marL="0" rtl="0" algn="l">
              <a:spcBef>
                <a:spcPts val="0"/>
              </a:spcBef>
              <a:spcAft>
                <a:spcPts val="0"/>
              </a:spcAft>
              <a:buNone/>
            </a:pPr>
            <a:r>
              <a:rPr lang="en" sz="2400" u="sng">
                <a:solidFill>
                  <a:schemeClr val="hlink"/>
                </a:solidFill>
                <a:hlinkClick r:id="rId4"/>
              </a:rPr>
              <a:t>Self Care</a:t>
            </a:r>
            <a:endParaRPr sz="2400">
              <a:solidFill>
                <a:schemeClr val="accent5"/>
              </a:solidFill>
            </a:endParaRPr>
          </a:p>
          <a:p>
            <a:pPr indent="0" lvl="0" marL="0" rtl="0" algn="l">
              <a:spcBef>
                <a:spcPts val="0"/>
              </a:spcBef>
              <a:spcAft>
                <a:spcPts val="0"/>
              </a:spcAft>
              <a:buNone/>
            </a:pPr>
            <a:r>
              <a:rPr lang="en" sz="2400">
                <a:solidFill>
                  <a:srgbClr val="A64D79"/>
                </a:solidFill>
              </a:rPr>
              <a:t>Mindfulness:   </a:t>
            </a:r>
            <a:r>
              <a:rPr lang="en" sz="2400" u="sng">
                <a:solidFill>
                  <a:schemeClr val="hlink"/>
                </a:solidFill>
                <a:hlinkClick r:id="rId5"/>
              </a:rPr>
              <a:t>Mindful Moments</a:t>
            </a:r>
            <a:r>
              <a:rPr lang="en" sz="2400">
                <a:solidFill>
                  <a:srgbClr val="A64D79"/>
                </a:solidFill>
              </a:rPr>
              <a:t>    </a:t>
            </a:r>
            <a:endParaRPr sz="2400">
              <a:solidFill>
                <a:srgbClr val="A64D79"/>
              </a:solidFill>
            </a:endParaRPr>
          </a:p>
          <a:p>
            <a:pPr indent="0" lvl="0" marL="0" rtl="0" algn="l">
              <a:spcBef>
                <a:spcPts val="0"/>
              </a:spcBef>
              <a:spcAft>
                <a:spcPts val="0"/>
              </a:spcAft>
              <a:buNone/>
            </a:pPr>
            <a:r>
              <a:rPr lang="en" sz="2400">
                <a:solidFill>
                  <a:srgbClr val="A64D79"/>
                </a:solidFill>
              </a:rPr>
              <a:t>Mediation:  </a:t>
            </a:r>
            <a:r>
              <a:rPr lang="en" sz="2400" u="sng">
                <a:solidFill>
                  <a:schemeClr val="hlink"/>
                </a:solidFill>
                <a:hlinkClick r:id="rId6"/>
              </a:rPr>
              <a:t>Headspace</a:t>
            </a:r>
            <a:r>
              <a:rPr lang="en" sz="2400">
                <a:solidFill>
                  <a:srgbClr val="A64D79"/>
                </a:solidFill>
              </a:rPr>
              <a:t>                      </a:t>
            </a:r>
            <a:r>
              <a:rPr lang="en" sz="2400" u="sng">
                <a:solidFill>
                  <a:schemeClr val="hlink"/>
                </a:solidFill>
                <a:hlinkClick/>
              </a:rPr>
              <a:t>Growth Mindset</a:t>
            </a:r>
            <a:endParaRPr sz="2400">
              <a:solidFill>
                <a:srgbClr val="A64D79"/>
              </a:solidFill>
            </a:endParaRPr>
          </a:p>
          <a:p>
            <a:pPr indent="0" lvl="0" marL="0" rtl="0" algn="l">
              <a:spcBef>
                <a:spcPts val="0"/>
              </a:spcBef>
              <a:spcAft>
                <a:spcPts val="0"/>
              </a:spcAft>
              <a:buNone/>
            </a:pPr>
            <a:r>
              <a:t/>
            </a:r>
            <a:endParaRPr sz="3200">
              <a:solidFill>
                <a:srgbClr val="0000FF"/>
              </a:solidFill>
            </a:endParaRPr>
          </a:p>
        </p:txBody>
      </p:sp>
      <p:sp>
        <p:nvSpPr>
          <p:cNvPr id="400" name="Google Shape;400;p64"/>
          <p:cNvSpPr txBox="1"/>
          <p:nvPr>
            <p:ph idx="4" type="title"/>
          </p:nvPr>
        </p:nvSpPr>
        <p:spPr>
          <a:xfrm>
            <a:off x="729750" y="-72625"/>
            <a:ext cx="7684500" cy="87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Dealing with Feelings: Self Regulation</a:t>
            </a:r>
            <a:endParaRPr sz="4200"/>
          </a:p>
        </p:txBody>
      </p:sp>
      <p:pic>
        <p:nvPicPr>
          <p:cNvPr id="401" name="Google Shape;401;p64"/>
          <p:cNvPicPr preferRelativeResize="0"/>
          <p:nvPr/>
        </p:nvPicPr>
        <p:blipFill>
          <a:blip r:embed="rId7">
            <a:alphaModFix/>
          </a:blip>
          <a:stretch>
            <a:fillRect/>
          </a:stretch>
        </p:blipFill>
        <p:spPr>
          <a:xfrm>
            <a:off x="7441449" y="1160350"/>
            <a:ext cx="1157299" cy="6509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65"/>
          <p:cNvSpPr txBox="1"/>
          <p:nvPr>
            <p:ph type="title"/>
          </p:nvPr>
        </p:nvSpPr>
        <p:spPr>
          <a:xfrm>
            <a:off x="4486275" y="395374"/>
            <a:ext cx="3855900" cy="408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t/>
            </a:r>
            <a:endParaRPr/>
          </a:p>
        </p:txBody>
      </p:sp>
      <p:sp>
        <p:nvSpPr>
          <p:cNvPr id="407" name="Google Shape;407;p65"/>
          <p:cNvSpPr txBox="1"/>
          <p:nvPr>
            <p:ph idx="1" type="subTitle"/>
          </p:nvPr>
        </p:nvSpPr>
        <p:spPr>
          <a:xfrm>
            <a:off x="4070809" y="1308450"/>
            <a:ext cx="3287700" cy="103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408" name="Google Shape;408;p65"/>
          <p:cNvSpPr txBox="1"/>
          <p:nvPr>
            <p:ph idx="2" type="subTitle"/>
          </p:nvPr>
        </p:nvSpPr>
        <p:spPr>
          <a:xfrm>
            <a:off x="4070809" y="2428025"/>
            <a:ext cx="3287700" cy="103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409" name="Google Shape;409;p65"/>
          <p:cNvSpPr txBox="1"/>
          <p:nvPr>
            <p:ph idx="3" type="subTitle"/>
          </p:nvPr>
        </p:nvSpPr>
        <p:spPr>
          <a:xfrm>
            <a:off x="4070809" y="3547600"/>
            <a:ext cx="3287700" cy="103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pic>
        <p:nvPicPr>
          <p:cNvPr id="410" name="Google Shape;410;p65"/>
          <p:cNvPicPr preferRelativeResize="0"/>
          <p:nvPr/>
        </p:nvPicPr>
        <p:blipFill>
          <a:blip r:embed="rId3">
            <a:alphaModFix/>
          </a:blip>
          <a:stretch>
            <a:fillRect/>
          </a:stretch>
        </p:blipFill>
        <p:spPr>
          <a:xfrm>
            <a:off x="125775" y="-104725"/>
            <a:ext cx="3998325" cy="5195576"/>
          </a:xfrm>
          <a:prstGeom prst="rect">
            <a:avLst/>
          </a:prstGeom>
          <a:noFill/>
          <a:ln>
            <a:noFill/>
          </a:ln>
        </p:spPr>
      </p:pic>
      <p:pic>
        <p:nvPicPr>
          <p:cNvPr id="411" name="Google Shape;411;p65"/>
          <p:cNvPicPr preferRelativeResize="0"/>
          <p:nvPr/>
        </p:nvPicPr>
        <p:blipFill>
          <a:blip r:embed="rId4">
            <a:alphaModFix/>
          </a:blip>
          <a:stretch>
            <a:fillRect/>
          </a:stretch>
        </p:blipFill>
        <p:spPr>
          <a:xfrm>
            <a:off x="4363675" y="-104722"/>
            <a:ext cx="4211775" cy="535295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66"/>
          <p:cNvSpPr/>
          <p:nvPr/>
        </p:nvSpPr>
        <p:spPr>
          <a:xfrm>
            <a:off x="3697075" y="663550"/>
            <a:ext cx="5277900" cy="2033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The abilities to understand the perspectives of and empathize with others, including those from diverse backgrounds, cultures, and contexts</a:t>
            </a:r>
            <a:r>
              <a:rPr b="1" i="0" lang="en" sz="1400" u="none" cap="none" strike="noStrike">
                <a:solidFill>
                  <a:schemeClr val="dk1"/>
                </a:solidFill>
                <a:latin typeface="Calibri"/>
                <a:ea typeface="Calibri"/>
                <a:cs typeface="Calibri"/>
                <a:sym typeface="Calibri"/>
              </a:rPr>
              <a:t>. </a:t>
            </a:r>
            <a:r>
              <a:rPr b="0" i="0" lang="en" sz="1400" u="none" cap="none" strike="noStrike">
                <a:solidFill>
                  <a:schemeClr val="dk1"/>
                </a:solidFill>
                <a:latin typeface="Calibri"/>
                <a:ea typeface="Calibri"/>
                <a:cs typeface="Calibri"/>
                <a:sym typeface="Calibri"/>
              </a:rPr>
              <a:t>This includes the capacities to feel compassion for others, understand broader historical and social norms for behavior in different settings, and recognize family, school, and community resources and supports.</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Calibri"/>
                <a:ea typeface="Calibri"/>
                <a:cs typeface="Calibri"/>
                <a:sym typeface="Calibri"/>
              </a:rPr>
              <a:t>Such as:</a:t>
            </a:r>
            <a:endParaRPr b="0" i="0" sz="1400" u="none" cap="none" strike="noStrike">
              <a:solidFill>
                <a:schemeClr val="dk1"/>
              </a:solidFill>
              <a:latin typeface="Calibri"/>
              <a:ea typeface="Calibri"/>
              <a:cs typeface="Calibri"/>
              <a:sym typeface="Calibri"/>
            </a:endParaRPr>
          </a:p>
          <a:p>
            <a:pPr indent="-323850" lvl="0" marL="457200" marR="0" rtl="0" algn="l">
              <a:lnSpc>
                <a:spcPct val="100000"/>
              </a:lnSpc>
              <a:spcBef>
                <a:spcPts val="0"/>
              </a:spcBef>
              <a:spcAft>
                <a:spcPts val="0"/>
              </a:spcAft>
              <a:buClr>
                <a:schemeClr val="dk1"/>
              </a:buClr>
              <a:buSzPts val="1500"/>
              <a:buFont typeface="Calibri"/>
              <a:buChar char="●"/>
            </a:pPr>
            <a:r>
              <a:rPr b="0" i="0" lang="en" sz="1400" u="none" cap="none" strike="noStrike">
                <a:solidFill>
                  <a:schemeClr val="dk1"/>
                </a:solidFill>
                <a:latin typeface="Calibri"/>
                <a:ea typeface="Calibri"/>
                <a:cs typeface="Calibri"/>
                <a:sym typeface="Calibri"/>
              </a:rPr>
              <a:t>Taking others’ perspectives</a:t>
            </a:r>
            <a:endParaRPr b="0" i="0" sz="1400" u="none" cap="none" strike="noStrike">
              <a:solidFill>
                <a:schemeClr val="dk1"/>
              </a:solidFill>
              <a:latin typeface="Calibri"/>
              <a:ea typeface="Calibri"/>
              <a:cs typeface="Calibri"/>
              <a:sym typeface="Calibri"/>
            </a:endParaRPr>
          </a:p>
          <a:p>
            <a:pPr indent="-323850" lvl="0" marL="457200" marR="0" rtl="0" algn="l">
              <a:lnSpc>
                <a:spcPct val="100000"/>
              </a:lnSpc>
              <a:spcBef>
                <a:spcPts val="0"/>
              </a:spcBef>
              <a:spcAft>
                <a:spcPts val="0"/>
              </a:spcAft>
              <a:buClr>
                <a:schemeClr val="dk1"/>
              </a:buClr>
              <a:buSzPts val="1500"/>
              <a:buFont typeface="Calibri"/>
              <a:buChar char="●"/>
            </a:pPr>
            <a:r>
              <a:rPr b="0" i="0" lang="en" sz="1400" u="none" cap="none" strike="noStrike">
                <a:solidFill>
                  <a:schemeClr val="dk1"/>
                </a:solidFill>
                <a:latin typeface="Calibri"/>
                <a:ea typeface="Calibri"/>
                <a:cs typeface="Calibri"/>
                <a:sym typeface="Calibri"/>
              </a:rPr>
              <a:t>Recognizing strengths in others</a:t>
            </a:r>
            <a:endParaRPr b="0" i="0" sz="1400" u="none" cap="none" strike="noStrike">
              <a:solidFill>
                <a:schemeClr val="dk1"/>
              </a:solidFill>
              <a:latin typeface="Calibri"/>
              <a:ea typeface="Calibri"/>
              <a:cs typeface="Calibri"/>
              <a:sym typeface="Calibri"/>
            </a:endParaRPr>
          </a:p>
          <a:p>
            <a:pPr indent="-323850" lvl="0" marL="457200" marR="0" rtl="0" algn="l">
              <a:lnSpc>
                <a:spcPct val="100000"/>
              </a:lnSpc>
              <a:spcBef>
                <a:spcPts val="0"/>
              </a:spcBef>
              <a:spcAft>
                <a:spcPts val="0"/>
              </a:spcAft>
              <a:buClr>
                <a:schemeClr val="dk1"/>
              </a:buClr>
              <a:buSzPts val="1500"/>
              <a:buFont typeface="Calibri"/>
              <a:buChar char="●"/>
            </a:pPr>
            <a:r>
              <a:rPr b="0" i="0" lang="en" sz="1400" u="none" cap="none" strike="noStrike">
                <a:solidFill>
                  <a:schemeClr val="dk1"/>
                </a:solidFill>
                <a:latin typeface="Calibri"/>
                <a:ea typeface="Calibri"/>
                <a:cs typeface="Calibri"/>
                <a:sym typeface="Calibri"/>
              </a:rPr>
              <a:t>Demonstrating empathy and compassion</a:t>
            </a:r>
            <a:endParaRPr b="0" i="0" sz="1400" u="none" cap="none" strike="noStrike">
              <a:solidFill>
                <a:schemeClr val="dk1"/>
              </a:solidFill>
              <a:latin typeface="Calibri"/>
              <a:ea typeface="Calibri"/>
              <a:cs typeface="Calibri"/>
              <a:sym typeface="Calibri"/>
            </a:endParaRPr>
          </a:p>
          <a:p>
            <a:pPr indent="-323850" lvl="0" marL="457200" marR="0" rtl="0" algn="l">
              <a:lnSpc>
                <a:spcPct val="100000"/>
              </a:lnSpc>
              <a:spcBef>
                <a:spcPts val="0"/>
              </a:spcBef>
              <a:spcAft>
                <a:spcPts val="0"/>
              </a:spcAft>
              <a:buClr>
                <a:schemeClr val="dk1"/>
              </a:buClr>
              <a:buSzPts val="1500"/>
              <a:buFont typeface="Calibri"/>
              <a:buChar char="●"/>
            </a:pPr>
            <a:r>
              <a:rPr b="0" i="0" lang="en" sz="1400" u="none" cap="none" strike="noStrike">
                <a:solidFill>
                  <a:schemeClr val="dk1"/>
                </a:solidFill>
                <a:latin typeface="Calibri"/>
                <a:ea typeface="Calibri"/>
                <a:cs typeface="Calibri"/>
                <a:sym typeface="Calibri"/>
              </a:rPr>
              <a:t>Showing concern for the feelings of others</a:t>
            </a:r>
            <a:endParaRPr b="0" i="0" sz="1400" u="none" cap="none" strike="noStrike">
              <a:solidFill>
                <a:schemeClr val="dk1"/>
              </a:solidFill>
              <a:latin typeface="Calibri"/>
              <a:ea typeface="Calibri"/>
              <a:cs typeface="Calibri"/>
              <a:sym typeface="Calibri"/>
            </a:endParaRPr>
          </a:p>
          <a:p>
            <a:pPr indent="-323850" lvl="0" marL="457200" marR="0" rtl="0" algn="l">
              <a:lnSpc>
                <a:spcPct val="100000"/>
              </a:lnSpc>
              <a:spcBef>
                <a:spcPts val="0"/>
              </a:spcBef>
              <a:spcAft>
                <a:spcPts val="0"/>
              </a:spcAft>
              <a:buClr>
                <a:schemeClr val="dk1"/>
              </a:buClr>
              <a:buSzPts val="1500"/>
              <a:buFont typeface="Calibri"/>
              <a:buChar char="●"/>
            </a:pPr>
            <a:r>
              <a:rPr b="0" i="0" lang="en" sz="1400" u="none" cap="none" strike="noStrike">
                <a:solidFill>
                  <a:schemeClr val="dk1"/>
                </a:solidFill>
                <a:latin typeface="Calibri"/>
                <a:ea typeface="Calibri"/>
                <a:cs typeface="Calibri"/>
                <a:sym typeface="Calibri"/>
              </a:rPr>
              <a:t>Understanding and expressing gratitude </a:t>
            </a:r>
            <a:endParaRPr b="0" i="0" sz="1400" u="none" cap="none" strike="noStrike">
              <a:solidFill>
                <a:schemeClr val="dk1"/>
              </a:solidFill>
              <a:latin typeface="Calibri"/>
              <a:ea typeface="Calibri"/>
              <a:cs typeface="Calibri"/>
              <a:sym typeface="Calibri"/>
            </a:endParaRPr>
          </a:p>
          <a:p>
            <a:pPr indent="-323850" lvl="0" marL="457200" marR="0" rtl="0" algn="l">
              <a:lnSpc>
                <a:spcPct val="100000"/>
              </a:lnSpc>
              <a:spcBef>
                <a:spcPts val="0"/>
              </a:spcBef>
              <a:spcAft>
                <a:spcPts val="0"/>
              </a:spcAft>
              <a:buClr>
                <a:schemeClr val="dk1"/>
              </a:buClr>
              <a:buSzPts val="1500"/>
              <a:buFont typeface="Calibri"/>
              <a:buChar char="●"/>
            </a:pPr>
            <a:r>
              <a:rPr b="0" i="0" lang="en" sz="1400" u="none" cap="none" strike="noStrike">
                <a:solidFill>
                  <a:schemeClr val="dk1"/>
                </a:solidFill>
                <a:latin typeface="Calibri"/>
                <a:ea typeface="Calibri"/>
                <a:cs typeface="Calibri"/>
                <a:sym typeface="Calibri"/>
              </a:rPr>
              <a:t>Identifying diverse social norms, including unjust ones </a:t>
            </a:r>
            <a:endParaRPr b="0" i="0" sz="1400" u="none" cap="none" strike="noStrike">
              <a:solidFill>
                <a:srgbClr val="FF0000"/>
              </a:solidFill>
              <a:latin typeface="Calibri"/>
              <a:ea typeface="Calibri"/>
              <a:cs typeface="Calibri"/>
              <a:sym typeface="Calibri"/>
            </a:endParaRPr>
          </a:p>
          <a:p>
            <a:pPr indent="-323850" lvl="0" marL="457200" marR="0" rtl="0" algn="l">
              <a:lnSpc>
                <a:spcPct val="100000"/>
              </a:lnSpc>
              <a:spcBef>
                <a:spcPts val="0"/>
              </a:spcBef>
              <a:spcAft>
                <a:spcPts val="0"/>
              </a:spcAft>
              <a:buClr>
                <a:schemeClr val="dk1"/>
              </a:buClr>
              <a:buSzPts val="1500"/>
              <a:buFont typeface="Calibri"/>
              <a:buChar char="●"/>
            </a:pPr>
            <a:r>
              <a:rPr b="0" i="0" lang="en" sz="1400" u="none" cap="none" strike="noStrike">
                <a:solidFill>
                  <a:schemeClr val="dk1"/>
                </a:solidFill>
                <a:latin typeface="Calibri"/>
                <a:ea typeface="Calibri"/>
                <a:cs typeface="Calibri"/>
                <a:sym typeface="Calibri"/>
              </a:rPr>
              <a:t>Recognizing situational demands and opportunities</a:t>
            </a:r>
            <a:endParaRPr b="0" i="0" sz="1400" u="none" cap="none" strike="noStrike">
              <a:solidFill>
                <a:schemeClr val="dk1"/>
              </a:solidFill>
              <a:latin typeface="Calibri"/>
              <a:ea typeface="Calibri"/>
              <a:cs typeface="Calibri"/>
              <a:sym typeface="Calibri"/>
            </a:endParaRPr>
          </a:p>
          <a:p>
            <a:pPr indent="-323850" lvl="0" marL="457200" marR="0" rtl="0" algn="l">
              <a:lnSpc>
                <a:spcPct val="100000"/>
              </a:lnSpc>
              <a:spcBef>
                <a:spcPts val="0"/>
              </a:spcBef>
              <a:spcAft>
                <a:spcPts val="0"/>
              </a:spcAft>
              <a:buClr>
                <a:schemeClr val="dk1"/>
              </a:buClr>
              <a:buSzPts val="1500"/>
              <a:buFont typeface="Calibri"/>
              <a:buChar char="●"/>
            </a:pPr>
            <a:r>
              <a:rPr b="0" i="0" lang="en" sz="1400" u="none" cap="none" strike="noStrike">
                <a:solidFill>
                  <a:schemeClr val="dk1"/>
                </a:solidFill>
                <a:latin typeface="Calibri"/>
                <a:ea typeface="Calibri"/>
                <a:cs typeface="Calibri"/>
                <a:sym typeface="Calibri"/>
              </a:rPr>
              <a:t>Understanding the influences of organizations and systems on behavior</a:t>
            </a:r>
            <a:endParaRPr b="0" i="0" sz="1400" u="none" cap="none" strike="noStrike">
              <a:solidFill>
                <a:schemeClr val="dk1"/>
              </a:solidFill>
              <a:latin typeface="Calibri"/>
              <a:ea typeface="Calibri"/>
              <a:cs typeface="Calibri"/>
              <a:sym typeface="Calibri"/>
            </a:endParaRPr>
          </a:p>
        </p:txBody>
      </p:sp>
      <p:sp>
        <p:nvSpPr>
          <p:cNvPr id="417" name="Google Shape;417;p66"/>
          <p:cNvSpPr txBox="1"/>
          <p:nvPr/>
        </p:nvSpPr>
        <p:spPr>
          <a:xfrm>
            <a:off x="-301686" y="4672282"/>
            <a:ext cx="25323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Calibri"/>
                <a:ea typeface="Calibri"/>
                <a:cs typeface="Calibri"/>
                <a:sym typeface="Calibri"/>
              </a:rPr>
              <a:t>@caselorg   |  #WhatisSEL</a:t>
            </a:r>
            <a:endParaRPr b="1" i="0" sz="1100" u="none" cap="none" strike="noStrike">
              <a:solidFill>
                <a:schemeClr val="lt1"/>
              </a:solidFill>
              <a:latin typeface="Calibri"/>
              <a:ea typeface="Calibri"/>
              <a:cs typeface="Calibri"/>
              <a:sym typeface="Calibri"/>
            </a:endParaRPr>
          </a:p>
        </p:txBody>
      </p:sp>
      <p:sp>
        <p:nvSpPr>
          <p:cNvPr id="418" name="Google Shape;418;p66"/>
          <p:cNvSpPr txBox="1"/>
          <p:nvPr/>
        </p:nvSpPr>
        <p:spPr>
          <a:xfrm>
            <a:off x="3544675" y="-6050"/>
            <a:ext cx="2760000" cy="7458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4100"/>
              <a:buFont typeface="Calibri"/>
              <a:buNone/>
            </a:pPr>
            <a:r>
              <a:rPr b="1" i="0" lang="en" sz="2200" u="none" cap="none" strike="noStrike">
                <a:solidFill>
                  <a:schemeClr val="dk1"/>
                </a:solidFill>
                <a:latin typeface="Calibri"/>
                <a:ea typeface="Calibri"/>
                <a:cs typeface="Calibri"/>
                <a:sym typeface="Calibri"/>
              </a:rPr>
              <a:t>SOCIAL AWARENESS</a:t>
            </a:r>
            <a:endParaRPr b="0" i="0" sz="2200" u="none" cap="none" strike="noStrike">
              <a:solidFill>
                <a:schemeClr val="dk1"/>
              </a:solidFill>
              <a:latin typeface="Arial"/>
              <a:ea typeface="Arial"/>
              <a:cs typeface="Arial"/>
              <a:sym typeface="Arial"/>
            </a:endParaRPr>
          </a:p>
        </p:txBody>
      </p:sp>
      <p:cxnSp>
        <p:nvCxnSpPr>
          <p:cNvPr id="419" name="Google Shape;419;p66"/>
          <p:cNvCxnSpPr/>
          <p:nvPr/>
        </p:nvCxnSpPr>
        <p:spPr>
          <a:xfrm flipH="1" rot="10800000">
            <a:off x="3597925" y="615450"/>
            <a:ext cx="5307300" cy="900"/>
          </a:xfrm>
          <a:prstGeom prst="straightConnector1">
            <a:avLst/>
          </a:prstGeom>
          <a:noFill/>
          <a:ln cap="flat" cmpd="sng" w="19050">
            <a:solidFill>
              <a:srgbClr val="00B050"/>
            </a:solidFill>
            <a:prstDash val="solid"/>
            <a:round/>
            <a:headEnd len="sm" w="sm" type="none"/>
            <a:tailEnd len="sm" w="sm" type="none"/>
          </a:ln>
        </p:spPr>
      </p:cxnSp>
      <p:sp>
        <p:nvSpPr>
          <p:cNvPr id="420" name="Google Shape;420;p66"/>
          <p:cNvSpPr txBox="1"/>
          <p:nvPr/>
        </p:nvSpPr>
        <p:spPr>
          <a:xfrm>
            <a:off x="-201770" y="4672282"/>
            <a:ext cx="25323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70C0"/>
                </a:solidFill>
                <a:latin typeface="Calibri"/>
                <a:ea typeface="Calibri"/>
                <a:cs typeface="Calibri"/>
                <a:sym typeface="Calibri"/>
              </a:rPr>
              <a:t>@caselorg   |  #WhatisSEL</a:t>
            </a:r>
            <a:endParaRPr b="1" i="0" sz="1100" u="none" cap="none" strike="noStrike">
              <a:solidFill>
                <a:srgbClr val="0070C0"/>
              </a:solidFill>
              <a:latin typeface="Calibri"/>
              <a:ea typeface="Calibri"/>
              <a:cs typeface="Calibri"/>
              <a:sym typeface="Calibri"/>
            </a:endParaRPr>
          </a:p>
        </p:txBody>
      </p:sp>
      <p:pic>
        <p:nvPicPr>
          <p:cNvPr id="421" name="Google Shape;421;p66"/>
          <p:cNvPicPr preferRelativeResize="0"/>
          <p:nvPr/>
        </p:nvPicPr>
        <p:blipFill rotWithShape="1">
          <a:blip r:embed="rId3">
            <a:alphaModFix/>
          </a:blip>
          <a:srcRect b="0" l="0" r="0" t="0"/>
          <a:stretch/>
        </p:blipFill>
        <p:spPr>
          <a:xfrm>
            <a:off x="76200" y="699075"/>
            <a:ext cx="3544675" cy="344600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5" name="Shape 425"/>
        <p:cNvGrpSpPr/>
        <p:nvPr/>
      </p:nvGrpSpPr>
      <p:grpSpPr>
        <a:xfrm>
          <a:off x="0" y="0"/>
          <a:ext cx="0" cy="0"/>
          <a:chOff x="0" y="0"/>
          <a:chExt cx="0" cy="0"/>
        </a:xfrm>
      </p:grpSpPr>
      <p:sp>
        <p:nvSpPr>
          <p:cNvPr id="426" name="Google Shape;426;p67"/>
          <p:cNvSpPr txBox="1"/>
          <p:nvPr>
            <p:ph idx="1" type="subTitle"/>
          </p:nvPr>
        </p:nvSpPr>
        <p:spPr>
          <a:xfrm flipH="1">
            <a:off x="5897899" y="2788050"/>
            <a:ext cx="2616900" cy="670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100">
                <a:solidFill>
                  <a:srgbClr val="645CA7"/>
                </a:solidFill>
              </a:rPr>
              <a:t>D</a:t>
            </a:r>
            <a:endParaRPr sz="1100">
              <a:solidFill>
                <a:srgbClr val="645CA7"/>
              </a:solidFill>
            </a:endParaRPr>
          </a:p>
        </p:txBody>
      </p:sp>
      <p:sp>
        <p:nvSpPr>
          <p:cNvPr id="427" name="Google Shape;427;p67"/>
          <p:cNvSpPr txBox="1"/>
          <p:nvPr>
            <p:ph type="ctrTitle"/>
          </p:nvPr>
        </p:nvSpPr>
        <p:spPr>
          <a:xfrm flipH="1">
            <a:off x="5707225" y="1513200"/>
            <a:ext cx="3638700" cy="22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Social Mind</a:t>
            </a:r>
            <a:endParaRPr sz="4800"/>
          </a:p>
          <a:p>
            <a:pPr indent="0" lvl="0" marL="0" rtl="0" algn="l">
              <a:spcBef>
                <a:spcPts val="0"/>
              </a:spcBef>
              <a:spcAft>
                <a:spcPts val="0"/>
              </a:spcAft>
              <a:buNone/>
            </a:pPr>
            <a:r>
              <a:rPr lang="en" sz="2400"/>
              <a:t>To read and detect </a:t>
            </a:r>
            <a:endParaRPr sz="2400"/>
          </a:p>
          <a:p>
            <a:pPr indent="0" lvl="0" marL="0" rtl="0" algn="l">
              <a:spcBef>
                <a:spcPts val="0"/>
              </a:spcBef>
              <a:spcAft>
                <a:spcPts val="0"/>
              </a:spcAft>
              <a:buNone/>
            </a:pPr>
            <a:r>
              <a:rPr lang="en" sz="2400"/>
              <a:t>social cues, to know what others are feeling</a:t>
            </a:r>
            <a:endParaRPr sz="2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1" name="Shape 431"/>
        <p:cNvGrpSpPr/>
        <p:nvPr/>
      </p:nvGrpSpPr>
      <p:grpSpPr>
        <a:xfrm>
          <a:off x="0" y="0"/>
          <a:ext cx="0" cy="0"/>
          <a:chOff x="0" y="0"/>
          <a:chExt cx="0" cy="0"/>
        </a:xfrm>
      </p:grpSpPr>
      <p:sp>
        <p:nvSpPr>
          <p:cNvPr id="432" name="Google Shape;432;p68"/>
          <p:cNvSpPr txBox="1"/>
          <p:nvPr>
            <p:ph idx="1" type="subTitle"/>
          </p:nvPr>
        </p:nvSpPr>
        <p:spPr>
          <a:xfrm flipH="1">
            <a:off x="5897899" y="2788050"/>
            <a:ext cx="2616900" cy="670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100">
                <a:solidFill>
                  <a:srgbClr val="645CA7"/>
                </a:solidFill>
              </a:rPr>
              <a:t>D</a:t>
            </a:r>
            <a:endParaRPr sz="1100">
              <a:solidFill>
                <a:srgbClr val="645CA7"/>
              </a:solidFill>
            </a:endParaRPr>
          </a:p>
        </p:txBody>
      </p:sp>
      <p:sp>
        <p:nvSpPr>
          <p:cNvPr id="433" name="Google Shape;433;p68"/>
          <p:cNvSpPr txBox="1"/>
          <p:nvPr>
            <p:ph type="ctrTitle"/>
          </p:nvPr>
        </p:nvSpPr>
        <p:spPr>
          <a:xfrm flipH="1">
            <a:off x="5707225" y="1513200"/>
            <a:ext cx="3638700" cy="22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Big heart</a:t>
            </a:r>
            <a:endParaRPr/>
          </a:p>
          <a:p>
            <a:pPr indent="0" lvl="0" marL="0" rtl="0" algn="l">
              <a:spcBef>
                <a:spcPts val="0"/>
              </a:spcBef>
              <a:spcAft>
                <a:spcPts val="0"/>
              </a:spcAft>
              <a:buNone/>
            </a:pPr>
            <a:r>
              <a:rPr lang="en" sz="2400"/>
              <a:t>Understand, support, and demonstrate mindfulness</a:t>
            </a:r>
            <a:endParaRPr sz="2400"/>
          </a:p>
          <a:p>
            <a:pPr indent="0" lvl="0" marL="0" rtl="0" algn="l">
              <a:spcBef>
                <a:spcPts val="0"/>
              </a:spcBef>
              <a:spcAft>
                <a:spcPts val="0"/>
              </a:spcAft>
              <a:buNone/>
            </a:pPr>
            <a:r>
              <a:rPr lang="en" sz="2400"/>
              <a:t>and empathy</a:t>
            </a:r>
            <a:endParaRPr sz="24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F4F5"/>
        </a:solidFill>
      </p:bgPr>
    </p:bg>
    <p:spTree>
      <p:nvGrpSpPr>
        <p:cNvPr id="437" name="Shape 437"/>
        <p:cNvGrpSpPr/>
        <p:nvPr/>
      </p:nvGrpSpPr>
      <p:grpSpPr>
        <a:xfrm>
          <a:off x="0" y="0"/>
          <a:ext cx="0" cy="0"/>
          <a:chOff x="0" y="0"/>
          <a:chExt cx="0" cy="0"/>
        </a:xfrm>
      </p:grpSpPr>
      <p:sp>
        <p:nvSpPr>
          <p:cNvPr id="438" name="Google Shape;438;p69"/>
          <p:cNvSpPr txBox="1"/>
          <p:nvPr>
            <p:ph idx="3" type="subTitle"/>
          </p:nvPr>
        </p:nvSpPr>
        <p:spPr>
          <a:xfrm>
            <a:off x="4449375" y="4511400"/>
            <a:ext cx="1954800" cy="152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9" name="Google Shape;439;p69"/>
          <p:cNvGrpSpPr/>
          <p:nvPr/>
        </p:nvGrpSpPr>
        <p:grpSpPr>
          <a:xfrm>
            <a:off x="7667600" y="3814905"/>
            <a:ext cx="576301" cy="502122"/>
            <a:chOff x="1971819" y="4276854"/>
            <a:chExt cx="383281" cy="333947"/>
          </a:xfrm>
        </p:grpSpPr>
        <p:sp>
          <p:nvSpPr>
            <p:cNvPr id="440" name="Google Shape;440;p69"/>
            <p:cNvSpPr/>
            <p:nvPr/>
          </p:nvSpPr>
          <p:spPr>
            <a:xfrm>
              <a:off x="1971819" y="4277094"/>
              <a:ext cx="383281" cy="333707"/>
            </a:xfrm>
            <a:custGeom>
              <a:rect b="b" l="l" r="r" t="t"/>
              <a:pathLst>
                <a:path extrusionOk="0" h="22288" w="25599">
                  <a:moveTo>
                    <a:pt x="14060" y="0"/>
                  </a:moveTo>
                  <a:cubicBezTo>
                    <a:pt x="11422" y="0"/>
                    <a:pt x="8740" y="922"/>
                    <a:pt x="6518" y="2928"/>
                  </a:cubicBezTo>
                  <a:cubicBezTo>
                    <a:pt x="0" y="8794"/>
                    <a:pt x="2334" y="19517"/>
                    <a:pt x="10702" y="22145"/>
                  </a:cubicBezTo>
                  <a:cubicBezTo>
                    <a:pt x="11014" y="22242"/>
                    <a:pt x="11325" y="22287"/>
                    <a:pt x="11629" y="22287"/>
                  </a:cubicBezTo>
                  <a:cubicBezTo>
                    <a:pt x="13434" y="22287"/>
                    <a:pt x="14966" y="20685"/>
                    <a:pt x="14696" y="18760"/>
                  </a:cubicBezTo>
                  <a:cubicBezTo>
                    <a:pt x="14465" y="17057"/>
                    <a:pt x="15033" y="15354"/>
                    <a:pt x="16252" y="14134"/>
                  </a:cubicBezTo>
                  <a:cubicBezTo>
                    <a:pt x="17290" y="13096"/>
                    <a:pt x="18692" y="12534"/>
                    <a:pt x="20127" y="12534"/>
                  </a:cubicBezTo>
                  <a:cubicBezTo>
                    <a:pt x="20552" y="12534"/>
                    <a:pt x="20980" y="12583"/>
                    <a:pt x="21403" y="12684"/>
                  </a:cubicBezTo>
                  <a:cubicBezTo>
                    <a:pt x="21659" y="12747"/>
                    <a:pt x="21913" y="12777"/>
                    <a:pt x="22162" y="12777"/>
                  </a:cubicBezTo>
                  <a:cubicBezTo>
                    <a:pt x="24051" y="12777"/>
                    <a:pt x="25599" y="11037"/>
                    <a:pt x="25208" y="9067"/>
                  </a:cubicBezTo>
                  <a:cubicBezTo>
                    <a:pt x="24046" y="3410"/>
                    <a:pt x="19135" y="0"/>
                    <a:pt x="140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69"/>
            <p:cNvSpPr/>
            <p:nvPr/>
          </p:nvSpPr>
          <p:spPr>
            <a:xfrm>
              <a:off x="2071910" y="4276854"/>
              <a:ext cx="281124" cy="183233"/>
            </a:xfrm>
            <a:custGeom>
              <a:rect b="b" l="l" r="r" t="t"/>
              <a:pathLst>
                <a:path extrusionOk="0" h="12238" w="18776">
                  <a:moveTo>
                    <a:pt x="7372" y="1"/>
                  </a:moveTo>
                  <a:cubicBezTo>
                    <a:pt x="4809" y="1"/>
                    <a:pt x="2199" y="874"/>
                    <a:pt x="1" y="2776"/>
                  </a:cubicBezTo>
                  <a:cubicBezTo>
                    <a:pt x="1763" y="1879"/>
                    <a:pt x="3616" y="1463"/>
                    <a:pt x="5431" y="1463"/>
                  </a:cubicBezTo>
                  <a:cubicBezTo>
                    <a:pt x="10891" y="1463"/>
                    <a:pt x="16000" y="5237"/>
                    <a:pt x="17199" y="11060"/>
                  </a:cubicBezTo>
                  <a:cubicBezTo>
                    <a:pt x="17283" y="11438"/>
                    <a:pt x="17283" y="11859"/>
                    <a:pt x="17220" y="12237"/>
                  </a:cubicBezTo>
                  <a:cubicBezTo>
                    <a:pt x="18250" y="11543"/>
                    <a:pt x="18776" y="10303"/>
                    <a:pt x="18523" y="9083"/>
                  </a:cubicBezTo>
                  <a:cubicBezTo>
                    <a:pt x="17363" y="3436"/>
                    <a:pt x="12458" y="1"/>
                    <a:pt x="7372" y="1"/>
                  </a:cubicBezTo>
                  <a:close/>
                </a:path>
              </a:pathLst>
            </a:custGeom>
            <a:solidFill>
              <a:srgbClr val="4433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69"/>
            <p:cNvSpPr/>
            <p:nvPr/>
          </p:nvSpPr>
          <p:spPr>
            <a:xfrm>
              <a:off x="2169187" y="4328644"/>
              <a:ext cx="141984" cy="106574"/>
            </a:xfrm>
            <a:custGeom>
              <a:rect b="b" l="l" r="r" t="t"/>
              <a:pathLst>
                <a:path extrusionOk="0" h="7118" w="9483">
                  <a:moveTo>
                    <a:pt x="4741" y="0"/>
                  </a:moveTo>
                  <a:cubicBezTo>
                    <a:pt x="3832" y="0"/>
                    <a:pt x="2923" y="347"/>
                    <a:pt x="2229" y="1041"/>
                  </a:cubicBezTo>
                  <a:cubicBezTo>
                    <a:pt x="0" y="3291"/>
                    <a:pt x="1577" y="7117"/>
                    <a:pt x="4752" y="7117"/>
                  </a:cubicBezTo>
                  <a:cubicBezTo>
                    <a:pt x="7906" y="7117"/>
                    <a:pt x="9482" y="3291"/>
                    <a:pt x="7254" y="1041"/>
                  </a:cubicBezTo>
                  <a:cubicBezTo>
                    <a:pt x="6560" y="347"/>
                    <a:pt x="5651" y="0"/>
                    <a:pt x="4741" y="0"/>
                  </a:cubicBezTo>
                  <a:close/>
                </a:path>
              </a:pathLst>
            </a:custGeom>
            <a:solidFill>
              <a:srgbClr val="D2ED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69"/>
            <p:cNvSpPr/>
            <p:nvPr/>
          </p:nvSpPr>
          <p:spPr>
            <a:xfrm>
              <a:off x="2194685" y="4328959"/>
              <a:ext cx="103894" cy="98699"/>
            </a:xfrm>
            <a:custGeom>
              <a:rect b="b" l="l" r="r" t="t"/>
              <a:pathLst>
                <a:path extrusionOk="0" h="6592" w="6939">
                  <a:moveTo>
                    <a:pt x="3049" y="0"/>
                  </a:moveTo>
                  <a:cubicBezTo>
                    <a:pt x="2145" y="0"/>
                    <a:pt x="1241" y="347"/>
                    <a:pt x="547" y="1041"/>
                  </a:cubicBezTo>
                  <a:lnTo>
                    <a:pt x="526" y="1020"/>
                  </a:lnTo>
                  <a:cubicBezTo>
                    <a:pt x="316" y="1230"/>
                    <a:pt x="148" y="1462"/>
                    <a:pt x="0" y="1714"/>
                  </a:cubicBezTo>
                  <a:cubicBezTo>
                    <a:pt x="614" y="1344"/>
                    <a:pt x="1243" y="1181"/>
                    <a:pt x="1846" y="1181"/>
                  </a:cubicBezTo>
                  <a:cubicBezTo>
                    <a:pt x="4366" y="1181"/>
                    <a:pt x="6422" y="4030"/>
                    <a:pt x="4878" y="6592"/>
                  </a:cubicBezTo>
                  <a:cubicBezTo>
                    <a:pt x="5130" y="6444"/>
                    <a:pt x="5362" y="6255"/>
                    <a:pt x="5572" y="6066"/>
                  </a:cubicBezTo>
                  <a:cubicBezTo>
                    <a:pt x="6938" y="4657"/>
                    <a:pt x="6938" y="2429"/>
                    <a:pt x="5551" y="1041"/>
                  </a:cubicBezTo>
                  <a:cubicBezTo>
                    <a:pt x="4857" y="347"/>
                    <a:pt x="3953" y="0"/>
                    <a:pt x="3049" y="0"/>
                  </a:cubicBezTo>
                  <a:close/>
                </a:path>
              </a:pathLst>
            </a:custGeom>
            <a:solidFill>
              <a:srgbClr val="ECF0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69"/>
            <p:cNvSpPr/>
            <p:nvPr/>
          </p:nvSpPr>
          <p:spPr>
            <a:xfrm>
              <a:off x="2061849" y="4499810"/>
              <a:ext cx="81226" cy="60684"/>
            </a:xfrm>
            <a:custGeom>
              <a:rect b="b" l="l" r="r" t="t"/>
              <a:pathLst>
                <a:path extrusionOk="0" h="4053" w="5425">
                  <a:moveTo>
                    <a:pt x="2704" y="0"/>
                  </a:moveTo>
                  <a:cubicBezTo>
                    <a:pt x="2187" y="0"/>
                    <a:pt x="1672" y="195"/>
                    <a:pt x="1283" y="584"/>
                  </a:cubicBezTo>
                  <a:cubicBezTo>
                    <a:pt x="0" y="1866"/>
                    <a:pt x="904" y="4053"/>
                    <a:pt x="2712" y="4053"/>
                  </a:cubicBezTo>
                  <a:cubicBezTo>
                    <a:pt x="4520" y="4053"/>
                    <a:pt x="5424" y="1866"/>
                    <a:pt x="4142" y="584"/>
                  </a:cubicBezTo>
                  <a:cubicBezTo>
                    <a:pt x="3743" y="195"/>
                    <a:pt x="3222" y="0"/>
                    <a:pt x="2704" y="0"/>
                  </a:cubicBezTo>
                  <a:close/>
                </a:path>
              </a:pathLst>
            </a:custGeom>
            <a:solidFill>
              <a:srgbClr val="FFE8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69"/>
            <p:cNvSpPr/>
            <p:nvPr/>
          </p:nvSpPr>
          <p:spPr>
            <a:xfrm>
              <a:off x="2075384" y="4499600"/>
              <a:ext cx="62660" cy="57435"/>
            </a:xfrm>
            <a:custGeom>
              <a:rect b="b" l="l" r="r" t="t"/>
              <a:pathLst>
                <a:path extrusionOk="0" h="3836" w="4185">
                  <a:moveTo>
                    <a:pt x="1817" y="0"/>
                  </a:moveTo>
                  <a:cubicBezTo>
                    <a:pt x="1300" y="0"/>
                    <a:pt x="779" y="198"/>
                    <a:pt x="379" y="598"/>
                  </a:cubicBezTo>
                  <a:cubicBezTo>
                    <a:pt x="232" y="766"/>
                    <a:pt x="84" y="934"/>
                    <a:pt x="0" y="1123"/>
                  </a:cubicBezTo>
                  <a:cubicBezTo>
                    <a:pt x="299" y="978"/>
                    <a:pt x="600" y="912"/>
                    <a:pt x="890" y="912"/>
                  </a:cubicBezTo>
                  <a:cubicBezTo>
                    <a:pt x="2277" y="912"/>
                    <a:pt x="3408" y="2410"/>
                    <a:pt x="2712" y="3836"/>
                  </a:cubicBezTo>
                  <a:cubicBezTo>
                    <a:pt x="3827" y="3289"/>
                    <a:pt x="4184" y="1859"/>
                    <a:pt x="3448" y="850"/>
                  </a:cubicBezTo>
                  <a:cubicBezTo>
                    <a:pt x="3057" y="287"/>
                    <a:pt x="2441" y="0"/>
                    <a:pt x="1817" y="0"/>
                  </a:cubicBezTo>
                  <a:close/>
                </a:path>
              </a:pathLst>
            </a:custGeom>
            <a:solidFill>
              <a:srgbClr val="FFE0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69"/>
            <p:cNvSpPr/>
            <p:nvPr/>
          </p:nvSpPr>
          <p:spPr>
            <a:xfrm>
              <a:off x="2030047" y="4417027"/>
              <a:ext cx="81241" cy="60684"/>
            </a:xfrm>
            <a:custGeom>
              <a:rect b="b" l="l" r="r" t="t"/>
              <a:pathLst>
                <a:path extrusionOk="0" h="4053" w="5426">
                  <a:moveTo>
                    <a:pt x="2721" y="0"/>
                  </a:moveTo>
                  <a:cubicBezTo>
                    <a:pt x="2203" y="0"/>
                    <a:pt x="1683" y="195"/>
                    <a:pt x="1283" y="583"/>
                  </a:cubicBezTo>
                  <a:cubicBezTo>
                    <a:pt x="1" y="1866"/>
                    <a:pt x="905" y="4052"/>
                    <a:pt x="2713" y="4052"/>
                  </a:cubicBezTo>
                  <a:cubicBezTo>
                    <a:pt x="4521" y="4052"/>
                    <a:pt x="5425" y="1866"/>
                    <a:pt x="4143" y="583"/>
                  </a:cubicBezTo>
                  <a:cubicBezTo>
                    <a:pt x="3754" y="195"/>
                    <a:pt x="3238" y="0"/>
                    <a:pt x="2721" y="0"/>
                  </a:cubicBezTo>
                  <a:close/>
                </a:path>
              </a:pathLst>
            </a:custGeom>
            <a:solidFill>
              <a:srgbClr val="FF7E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69"/>
            <p:cNvSpPr/>
            <p:nvPr/>
          </p:nvSpPr>
          <p:spPr>
            <a:xfrm>
              <a:off x="2043897" y="4416937"/>
              <a:ext cx="62345" cy="57315"/>
            </a:xfrm>
            <a:custGeom>
              <a:rect b="b" l="l" r="r" t="t"/>
              <a:pathLst>
                <a:path extrusionOk="0" h="3828" w="4164">
                  <a:moveTo>
                    <a:pt x="1798" y="0"/>
                  </a:moveTo>
                  <a:cubicBezTo>
                    <a:pt x="1281" y="0"/>
                    <a:pt x="761" y="198"/>
                    <a:pt x="358" y="610"/>
                  </a:cubicBezTo>
                  <a:lnTo>
                    <a:pt x="358" y="589"/>
                  </a:lnTo>
                  <a:cubicBezTo>
                    <a:pt x="211" y="737"/>
                    <a:pt x="85" y="905"/>
                    <a:pt x="1" y="1094"/>
                  </a:cubicBezTo>
                  <a:cubicBezTo>
                    <a:pt x="317" y="926"/>
                    <a:pt x="639" y="851"/>
                    <a:pt x="949" y="851"/>
                  </a:cubicBezTo>
                  <a:cubicBezTo>
                    <a:pt x="2346" y="851"/>
                    <a:pt x="3491" y="2381"/>
                    <a:pt x="2734" y="3827"/>
                  </a:cubicBezTo>
                  <a:cubicBezTo>
                    <a:pt x="3827" y="3260"/>
                    <a:pt x="4164" y="1830"/>
                    <a:pt x="3428" y="821"/>
                  </a:cubicBezTo>
                  <a:cubicBezTo>
                    <a:pt x="3027" y="283"/>
                    <a:pt x="2415" y="0"/>
                    <a:pt x="1798" y="0"/>
                  </a:cubicBezTo>
                  <a:close/>
                </a:path>
              </a:pathLst>
            </a:custGeom>
            <a:solidFill>
              <a:srgbClr val="F46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69"/>
            <p:cNvSpPr/>
            <p:nvPr/>
          </p:nvSpPr>
          <p:spPr>
            <a:xfrm>
              <a:off x="2067194" y="4330845"/>
              <a:ext cx="80911" cy="60609"/>
            </a:xfrm>
            <a:custGeom>
              <a:rect b="b" l="l" r="r" t="t"/>
              <a:pathLst>
                <a:path extrusionOk="0" h="4048" w="5404">
                  <a:moveTo>
                    <a:pt x="2705" y="1"/>
                  </a:moveTo>
                  <a:cubicBezTo>
                    <a:pt x="2187" y="1"/>
                    <a:pt x="1672" y="200"/>
                    <a:pt x="1283" y="600"/>
                  </a:cubicBezTo>
                  <a:cubicBezTo>
                    <a:pt x="1" y="1882"/>
                    <a:pt x="905" y="4048"/>
                    <a:pt x="2713" y="4048"/>
                  </a:cubicBezTo>
                  <a:cubicBezTo>
                    <a:pt x="4500" y="4048"/>
                    <a:pt x="5404" y="1882"/>
                    <a:pt x="4142" y="600"/>
                  </a:cubicBezTo>
                  <a:cubicBezTo>
                    <a:pt x="3743" y="200"/>
                    <a:pt x="3223" y="1"/>
                    <a:pt x="2705" y="1"/>
                  </a:cubicBezTo>
                  <a:close/>
                </a:path>
              </a:pathLst>
            </a:custGeom>
            <a:solidFill>
              <a:srgbClr val="2FE4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69"/>
            <p:cNvSpPr/>
            <p:nvPr/>
          </p:nvSpPr>
          <p:spPr>
            <a:xfrm>
              <a:off x="2080415" y="4330845"/>
              <a:ext cx="62974" cy="57464"/>
            </a:xfrm>
            <a:custGeom>
              <a:rect b="b" l="l" r="r" t="t"/>
              <a:pathLst>
                <a:path extrusionOk="0" h="3838" w="4206">
                  <a:moveTo>
                    <a:pt x="1839" y="0"/>
                  </a:moveTo>
                  <a:cubicBezTo>
                    <a:pt x="1323" y="0"/>
                    <a:pt x="802" y="197"/>
                    <a:pt x="400" y="600"/>
                  </a:cubicBezTo>
                  <a:lnTo>
                    <a:pt x="379" y="600"/>
                  </a:lnTo>
                  <a:cubicBezTo>
                    <a:pt x="232" y="747"/>
                    <a:pt x="106" y="915"/>
                    <a:pt x="1" y="1104"/>
                  </a:cubicBezTo>
                  <a:cubicBezTo>
                    <a:pt x="318" y="942"/>
                    <a:pt x="639" y="869"/>
                    <a:pt x="948" y="869"/>
                  </a:cubicBezTo>
                  <a:cubicBezTo>
                    <a:pt x="2356" y="869"/>
                    <a:pt x="3496" y="2389"/>
                    <a:pt x="2755" y="3838"/>
                  </a:cubicBezTo>
                  <a:cubicBezTo>
                    <a:pt x="3848" y="3270"/>
                    <a:pt x="4205" y="1840"/>
                    <a:pt x="3470" y="831"/>
                  </a:cubicBezTo>
                  <a:cubicBezTo>
                    <a:pt x="3069" y="282"/>
                    <a:pt x="2457" y="0"/>
                    <a:pt x="1839" y="0"/>
                  </a:cubicBezTo>
                  <a:close/>
                </a:path>
              </a:pathLst>
            </a:custGeom>
            <a:solidFill>
              <a:srgbClr val="25C7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0" name="Google Shape;450;p69"/>
          <p:cNvGrpSpPr/>
          <p:nvPr/>
        </p:nvGrpSpPr>
        <p:grpSpPr>
          <a:xfrm>
            <a:off x="7733866" y="2683976"/>
            <a:ext cx="443770" cy="523676"/>
            <a:chOff x="1316818" y="3348296"/>
            <a:chExt cx="310872" cy="366848"/>
          </a:xfrm>
        </p:grpSpPr>
        <p:sp>
          <p:nvSpPr>
            <p:cNvPr id="451" name="Google Shape;451;p69"/>
            <p:cNvSpPr/>
            <p:nvPr/>
          </p:nvSpPr>
          <p:spPr>
            <a:xfrm>
              <a:off x="1324631" y="3348296"/>
              <a:ext cx="58824" cy="187919"/>
            </a:xfrm>
            <a:custGeom>
              <a:rect b="b" l="l" r="r" t="t"/>
              <a:pathLst>
                <a:path extrusionOk="0" h="7191" w="2251">
                  <a:moveTo>
                    <a:pt x="1126" y="0"/>
                  </a:moveTo>
                  <a:cubicBezTo>
                    <a:pt x="1082" y="0"/>
                    <a:pt x="1039" y="22"/>
                    <a:pt x="1019" y="65"/>
                  </a:cubicBezTo>
                  <a:lnTo>
                    <a:pt x="635" y="786"/>
                  </a:lnTo>
                  <a:lnTo>
                    <a:pt x="115" y="1777"/>
                  </a:lnTo>
                  <a:cubicBezTo>
                    <a:pt x="38" y="1911"/>
                    <a:pt x="0" y="2065"/>
                    <a:pt x="0" y="2219"/>
                  </a:cubicBezTo>
                  <a:lnTo>
                    <a:pt x="0" y="6469"/>
                  </a:lnTo>
                  <a:cubicBezTo>
                    <a:pt x="0" y="6864"/>
                    <a:pt x="327" y="7191"/>
                    <a:pt x="721" y="7191"/>
                  </a:cubicBezTo>
                  <a:lnTo>
                    <a:pt x="1529" y="7191"/>
                  </a:lnTo>
                  <a:cubicBezTo>
                    <a:pt x="1933" y="7191"/>
                    <a:pt x="2250" y="6864"/>
                    <a:pt x="2250" y="6469"/>
                  </a:cubicBezTo>
                  <a:lnTo>
                    <a:pt x="2250" y="2219"/>
                  </a:lnTo>
                  <a:cubicBezTo>
                    <a:pt x="2250" y="2065"/>
                    <a:pt x="2212" y="1911"/>
                    <a:pt x="2144" y="1777"/>
                  </a:cubicBezTo>
                  <a:lnTo>
                    <a:pt x="1625" y="786"/>
                  </a:lnTo>
                  <a:lnTo>
                    <a:pt x="1240" y="65"/>
                  </a:lnTo>
                  <a:cubicBezTo>
                    <a:pt x="1216" y="22"/>
                    <a:pt x="1171" y="0"/>
                    <a:pt x="1126" y="0"/>
                  </a:cubicBezTo>
                  <a:close/>
                </a:path>
              </a:pathLst>
            </a:custGeom>
            <a:solidFill>
              <a:srgbClr val="FFE8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69"/>
            <p:cNvSpPr/>
            <p:nvPr/>
          </p:nvSpPr>
          <p:spPr>
            <a:xfrm>
              <a:off x="1341199" y="3348348"/>
              <a:ext cx="25923" cy="25479"/>
            </a:xfrm>
            <a:custGeom>
              <a:rect b="b" l="l" r="r" t="t"/>
              <a:pathLst>
                <a:path extrusionOk="0" h="975" w="992">
                  <a:moveTo>
                    <a:pt x="492" y="1"/>
                  </a:moveTo>
                  <a:cubicBezTo>
                    <a:pt x="448" y="1"/>
                    <a:pt x="405" y="25"/>
                    <a:pt x="385" y="73"/>
                  </a:cubicBezTo>
                  <a:lnTo>
                    <a:pt x="1" y="794"/>
                  </a:lnTo>
                  <a:cubicBezTo>
                    <a:pt x="140" y="914"/>
                    <a:pt x="316" y="974"/>
                    <a:pt x="492" y="974"/>
                  </a:cubicBezTo>
                  <a:cubicBezTo>
                    <a:pt x="669" y="974"/>
                    <a:pt x="847" y="914"/>
                    <a:pt x="991" y="794"/>
                  </a:cubicBezTo>
                  <a:lnTo>
                    <a:pt x="606" y="73"/>
                  </a:lnTo>
                  <a:cubicBezTo>
                    <a:pt x="582" y="25"/>
                    <a:pt x="537" y="1"/>
                    <a:pt x="492" y="1"/>
                  </a:cubicBezTo>
                  <a:close/>
                </a:path>
              </a:pathLst>
            </a:custGeom>
            <a:solidFill>
              <a:srgbClr val="741B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69"/>
            <p:cNvSpPr/>
            <p:nvPr/>
          </p:nvSpPr>
          <p:spPr>
            <a:xfrm>
              <a:off x="1324631" y="3400744"/>
              <a:ext cx="58824" cy="135471"/>
            </a:xfrm>
            <a:custGeom>
              <a:rect b="b" l="l" r="r" t="t"/>
              <a:pathLst>
                <a:path extrusionOk="0" h="5184" w="2251">
                  <a:moveTo>
                    <a:pt x="29" y="1"/>
                  </a:moveTo>
                  <a:cubicBezTo>
                    <a:pt x="10" y="68"/>
                    <a:pt x="0" y="145"/>
                    <a:pt x="0" y="212"/>
                  </a:cubicBezTo>
                  <a:lnTo>
                    <a:pt x="0" y="4462"/>
                  </a:lnTo>
                  <a:cubicBezTo>
                    <a:pt x="0" y="4857"/>
                    <a:pt x="327" y="5184"/>
                    <a:pt x="721" y="5184"/>
                  </a:cubicBezTo>
                  <a:lnTo>
                    <a:pt x="1529" y="5184"/>
                  </a:lnTo>
                  <a:cubicBezTo>
                    <a:pt x="1933" y="5184"/>
                    <a:pt x="2250" y="4857"/>
                    <a:pt x="2250" y="4462"/>
                  </a:cubicBezTo>
                  <a:lnTo>
                    <a:pt x="2250" y="212"/>
                  </a:lnTo>
                  <a:cubicBezTo>
                    <a:pt x="2250" y="145"/>
                    <a:pt x="2250" y="68"/>
                    <a:pt x="22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69"/>
            <p:cNvSpPr/>
            <p:nvPr/>
          </p:nvSpPr>
          <p:spPr>
            <a:xfrm>
              <a:off x="1354030" y="3400744"/>
              <a:ext cx="29425" cy="135471"/>
            </a:xfrm>
            <a:custGeom>
              <a:rect b="b" l="l" r="r" t="t"/>
              <a:pathLst>
                <a:path extrusionOk="0" h="5184" w="1126">
                  <a:moveTo>
                    <a:pt x="0" y="1"/>
                  </a:moveTo>
                  <a:lnTo>
                    <a:pt x="0" y="5184"/>
                  </a:lnTo>
                  <a:lnTo>
                    <a:pt x="404" y="5184"/>
                  </a:lnTo>
                  <a:cubicBezTo>
                    <a:pt x="808" y="5184"/>
                    <a:pt x="1125" y="4857"/>
                    <a:pt x="1125" y="4462"/>
                  </a:cubicBezTo>
                  <a:lnTo>
                    <a:pt x="1125" y="212"/>
                  </a:lnTo>
                  <a:cubicBezTo>
                    <a:pt x="1125" y="145"/>
                    <a:pt x="1125" y="68"/>
                    <a:pt x="1106" y="1"/>
                  </a:cubicBezTo>
                  <a:close/>
                </a:path>
              </a:pathLst>
            </a:custGeom>
            <a:solidFill>
              <a:srgbClr val="741B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69"/>
            <p:cNvSpPr/>
            <p:nvPr/>
          </p:nvSpPr>
          <p:spPr>
            <a:xfrm>
              <a:off x="1382671" y="3348296"/>
              <a:ext cx="59086" cy="187919"/>
            </a:xfrm>
            <a:custGeom>
              <a:rect b="b" l="l" r="r" t="t"/>
              <a:pathLst>
                <a:path extrusionOk="0" h="7191" w="2261">
                  <a:moveTo>
                    <a:pt x="1127" y="0"/>
                  </a:moveTo>
                  <a:cubicBezTo>
                    <a:pt x="1082" y="0"/>
                    <a:pt x="1039" y="22"/>
                    <a:pt x="1020" y="65"/>
                  </a:cubicBezTo>
                  <a:lnTo>
                    <a:pt x="635" y="786"/>
                  </a:lnTo>
                  <a:lnTo>
                    <a:pt x="116" y="1777"/>
                  </a:lnTo>
                  <a:cubicBezTo>
                    <a:pt x="39" y="1911"/>
                    <a:pt x="0" y="2065"/>
                    <a:pt x="0" y="2219"/>
                  </a:cubicBezTo>
                  <a:lnTo>
                    <a:pt x="0" y="6469"/>
                  </a:lnTo>
                  <a:cubicBezTo>
                    <a:pt x="0" y="6864"/>
                    <a:pt x="327" y="7191"/>
                    <a:pt x="722" y="7191"/>
                  </a:cubicBezTo>
                  <a:lnTo>
                    <a:pt x="1539" y="7191"/>
                  </a:lnTo>
                  <a:cubicBezTo>
                    <a:pt x="1933" y="7191"/>
                    <a:pt x="2260" y="6864"/>
                    <a:pt x="2260" y="6469"/>
                  </a:cubicBezTo>
                  <a:lnTo>
                    <a:pt x="2260" y="2219"/>
                  </a:lnTo>
                  <a:cubicBezTo>
                    <a:pt x="2260" y="2065"/>
                    <a:pt x="2222" y="1911"/>
                    <a:pt x="2145" y="1777"/>
                  </a:cubicBezTo>
                  <a:lnTo>
                    <a:pt x="1625" y="786"/>
                  </a:lnTo>
                  <a:lnTo>
                    <a:pt x="1241" y="65"/>
                  </a:lnTo>
                  <a:cubicBezTo>
                    <a:pt x="1217" y="22"/>
                    <a:pt x="1171" y="0"/>
                    <a:pt x="1127" y="0"/>
                  </a:cubicBezTo>
                  <a:close/>
                </a:path>
              </a:pathLst>
            </a:custGeom>
            <a:solidFill>
              <a:srgbClr val="FFE8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69"/>
            <p:cNvSpPr/>
            <p:nvPr/>
          </p:nvSpPr>
          <p:spPr>
            <a:xfrm>
              <a:off x="1399240" y="3348348"/>
              <a:ext cx="25923" cy="25479"/>
            </a:xfrm>
            <a:custGeom>
              <a:rect b="b" l="l" r="r" t="t"/>
              <a:pathLst>
                <a:path extrusionOk="0" h="975" w="992">
                  <a:moveTo>
                    <a:pt x="493" y="1"/>
                  </a:moveTo>
                  <a:cubicBezTo>
                    <a:pt x="448" y="1"/>
                    <a:pt x="405" y="25"/>
                    <a:pt x="386" y="73"/>
                  </a:cubicBezTo>
                  <a:lnTo>
                    <a:pt x="1" y="794"/>
                  </a:lnTo>
                  <a:cubicBezTo>
                    <a:pt x="145" y="914"/>
                    <a:pt x="321" y="974"/>
                    <a:pt x="496" y="974"/>
                  </a:cubicBezTo>
                  <a:cubicBezTo>
                    <a:pt x="672" y="974"/>
                    <a:pt x="847" y="914"/>
                    <a:pt x="991" y="794"/>
                  </a:cubicBezTo>
                  <a:lnTo>
                    <a:pt x="607" y="73"/>
                  </a:lnTo>
                  <a:cubicBezTo>
                    <a:pt x="583" y="25"/>
                    <a:pt x="537" y="1"/>
                    <a:pt x="493" y="1"/>
                  </a:cubicBezTo>
                  <a:close/>
                </a:path>
              </a:pathLst>
            </a:custGeom>
            <a:solidFill>
              <a:srgbClr val="799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69"/>
            <p:cNvSpPr/>
            <p:nvPr/>
          </p:nvSpPr>
          <p:spPr>
            <a:xfrm>
              <a:off x="1382671" y="3400744"/>
              <a:ext cx="59086" cy="135471"/>
            </a:xfrm>
            <a:custGeom>
              <a:rect b="b" l="l" r="r" t="t"/>
              <a:pathLst>
                <a:path extrusionOk="0" h="5184" w="2261">
                  <a:moveTo>
                    <a:pt x="29" y="1"/>
                  </a:moveTo>
                  <a:cubicBezTo>
                    <a:pt x="10" y="68"/>
                    <a:pt x="0" y="145"/>
                    <a:pt x="0" y="212"/>
                  </a:cubicBezTo>
                  <a:lnTo>
                    <a:pt x="0" y="4462"/>
                  </a:lnTo>
                  <a:cubicBezTo>
                    <a:pt x="0" y="4857"/>
                    <a:pt x="327" y="5184"/>
                    <a:pt x="722" y="5184"/>
                  </a:cubicBezTo>
                  <a:lnTo>
                    <a:pt x="1539" y="5184"/>
                  </a:lnTo>
                  <a:cubicBezTo>
                    <a:pt x="1933" y="5184"/>
                    <a:pt x="2260" y="4857"/>
                    <a:pt x="2260" y="4462"/>
                  </a:cubicBezTo>
                  <a:lnTo>
                    <a:pt x="2260" y="212"/>
                  </a:lnTo>
                  <a:cubicBezTo>
                    <a:pt x="2260" y="145"/>
                    <a:pt x="2250" y="68"/>
                    <a:pt x="2231" y="1"/>
                  </a:cubicBezTo>
                  <a:close/>
                </a:path>
              </a:pathLst>
            </a:custGeom>
            <a:solidFill>
              <a:srgbClr val="4A6B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69"/>
            <p:cNvSpPr/>
            <p:nvPr/>
          </p:nvSpPr>
          <p:spPr>
            <a:xfrm>
              <a:off x="1412332" y="3400744"/>
              <a:ext cx="29425" cy="135471"/>
            </a:xfrm>
            <a:custGeom>
              <a:rect b="b" l="l" r="r" t="t"/>
              <a:pathLst>
                <a:path extrusionOk="0" h="5184" w="1126">
                  <a:moveTo>
                    <a:pt x="0" y="1"/>
                  </a:moveTo>
                  <a:lnTo>
                    <a:pt x="0" y="5184"/>
                  </a:lnTo>
                  <a:lnTo>
                    <a:pt x="404" y="5184"/>
                  </a:lnTo>
                  <a:cubicBezTo>
                    <a:pt x="798" y="5184"/>
                    <a:pt x="1125" y="4857"/>
                    <a:pt x="1125" y="4462"/>
                  </a:cubicBezTo>
                  <a:lnTo>
                    <a:pt x="1125" y="212"/>
                  </a:lnTo>
                  <a:cubicBezTo>
                    <a:pt x="1125" y="145"/>
                    <a:pt x="1115" y="68"/>
                    <a:pt x="1096" y="1"/>
                  </a:cubicBezTo>
                  <a:close/>
                </a:path>
              </a:pathLst>
            </a:custGeom>
            <a:solidFill>
              <a:srgbClr val="799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69"/>
            <p:cNvSpPr/>
            <p:nvPr/>
          </p:nvSpPr>
          <p:spPr>
            <a:xfrm>
              <a:off x="1441208" y="3348296"/>
              <a:ext cx="59086" cy="187919"/>
            </a:xfrm>
            <a:custGeom>
              <a:rect b="b" l="l" r="r" t="t"/>
              <a:pathLst>
                <a:path extrusionOk="0" h="7191" w="2261">
                  <a:moveTo>
                    <a:pt x="1127" y="0"/>
                  </a:moveTo>
                  <a:cubicBezTo>
                    <a:pt x="1083" y="0"/>
                    <a:pt x="1039" y="22"/>
                    <a:pt x="1020" y="65"/>
                  </a:cubicBezTo>
                  <a:lnTo>
                    <a:pt x="636" y="786"/>
                  </a:lnTo>
                  <a:lnTo>
                    <a:pt x="116" y="1777"/>
                  </a:lnTo>
                  <a:cubicBezTo>
                    <a:pt x="39" y="1911"/>
                    <a:pt x="1" y="2065"/>
                    <a:pt x="10" y="2219"/>
                  </a:cubicBezTo>
                  <a:lnTo>
                    <a:pt x="10" y="6469"/>
                  </a:lnTo>
                  <a:cubicBezTo>
                    <a:pt x="10" y="6864"/>
                    <a:pt x="328" y="7191"/>
                    <a:pt x="732" y="7191"/>
                  </a:cubicBezTo>
                  <a:lnTo>
                    <a:pt x="1530" y="7191"/>
                  </a:lnTo>
                  <a:cubicBezTo>
                    <a:pt x="1924" y="7191"/>
                    <a:pt x="2251" y="6864"/>
                    <a:pt x="2251" y="6469"/>
                  </a:cubicBezTo>
                  <a:lnTo>
                    <a:pt x="2251" y="2219"/>
                  </a:lnTo>
                  <a:lnTo>
                    <a:pt x="2261" y="2219"/>
                  </a:lnTo>
                  <a:cubicBezTo>
                    <a:pt x="2261" y="2065"/>
                    <a:pt x="2222" y="1911"/>
                    <a:pt x="2145" y="1777"/>
                  </a:cubicBezTo>
                  <a:lnTo>
                    <a:pt x="1626" y="786"/>
                  </a:lnTo>
                  <a:lnTo>
                    <a:pt x="1241" y="65"/>
                  </a:lnTo>
                  <a:cubicBezTo>
                    <a:pt x="1217" y="22"/>
                    <a:pt x="1172" y="0"/>
                    <a:pt x="1127" y="0"/>
                  </a:cubicBezTo>
                  <a:close/>
                </a:path>
              </a:pathLst>
            </a:custGeom>
            <a:solidFill>
              <a:srgbClr val="FFE8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69"/>
            <p:cNvSpPr/>
            <p:nvPr/>
          </p:nvSpPr>
          <p:spPr>
            <a:xfrm>
              <a:off x="1457802" y="3348348"/>
              <a:ext cx="25662" cy="25479"/>
            </a:xfrm>
            <a:custGeom>
              <a:rect b="b" l="l" r="r" t="t"/>
              <a:pathLst>
                <a:path extrusionOk="0" h="975" w="982">
                  <a:moveTo>
                    <a:pt x="491" y="1"/>
                  </a:moveTo>
                  <a:cubicBezTo>
                    <a:pt x="448" y="1"/>
                    <a:pt x="404" y="25"/>
                    <a:pt x="385" y="73"/>
                  </a:cubicBezTo>
                  <a:lnTo>
                    <a:pt x="1" y="794"/>
                  </a:lnTo>
                  <a:cubicBezTo>
                    <a:pt x="140" y="914"/>
                    <a:pt x="315" y="974"/>
                    <a:pt x="491" y="974"/>
                  </a:cubicBezTo>
                  <a:cubicBezTo>
                    <a:pt x="666" y="974"/>
                    <a:pt x="842" y="914"/>
                    <a:pt x="981" y="794"/>
                  </a:cubicBezTo>
                  <a:lnTo>
                    <a:pt x="597" y="73"/>
                  </a:lnTo>
                  <a:cubicBezTo>
                    <a:pt x="577" y="25"/>
                    <a:pt x="534" y="1"/>
                    <a:pt x="491" y="1"/>
                  </a:cubicBezTo>
                  <a:close/>
                </a:path>
              </a:pathLst>
            </a:custGeom>
            <a:solidFill>
              <a:srgbClr val="FF7E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69"/>
            <p:cNvSpPr/>
            <p:nvPr/>
          </p:nvSpPr>
          <p:spPr>
            <a:xfrm>
              <a:off x="1441470" y="3400744"/>
              <a:ext cx="58589" cy="135471"/>
            </a:xfrm>
            <a:custGeom>
              <a:rect b="b" l="l" r="r" t="t"/>
              <a:pathLst>
                <a:path extrusionOk="0" h="5184" w="2242">
                  <a:moveTo>
                    <a:pt x="20" y="1"/>
                  </a:moveTo>
                  <a:cubicBezTo>
                    <a:pt x="0" y="68"/>
                    <a:pt x="0" y="145"/>
                    <a:pt x="0" y="212"/>
                  </a:cubicBezTo>
                  <a:lnTo>
                    <a:pt x="0" y="4462"/>
                  </a:lnTo>
                  <a:cubicBezTo>
                    <a:pt x="0" y="4857"/>
                    <a:pt x="318" y="5184"/>
                    <a:pt x="722" y="5184"/>
                  </a:cubicBezTo>
                  <a:lnTo>
                    <a:pt x="1520" y="5184"/>
                  </a:lnTo>
                  <a:cubicBezTo>
                    <a:pt x="1914" y="5184"/>
                    <a:pt x="2241" y="4857"/>
                    <a:pt x="2241" y="4462"/>
                  </a:cubicBezTo>
                  <a:lnTo>
                    <a:pt x="2241" y="212"/>
                  </a:lnTo>
                  <a:cubicBezTo>
                    <a:pt x="2241" y="145"/>
                    <a:pt x="2241" y="68"/>
                    <a:pt x="2222" y="1"/>
                  </a:cubicBezTo>
                  <a:close/>
                </a:path>
              </a:pathLst>
            </a:custGeom>
            <a:solidFill>
              <a:srgbClr val="F46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69"/>
            <p:cNvSpPr/>
            <p:nvPr/>
          </p:nvSpPr>
          <p:spPr>
            <a:xfrm>
              <a:off x="1470607" y="3400744"/>
              <a:ext cx="29451" cy="135471"/>
            </a:xfrm>
            <a:custGeom>
              <a:rect b="b" l="l" r="r" t="t"/>
              <a:pathLst>
                <a:path extrusionOk="0" h="5184" w="1127">
                  <a:moveTo>
                    <a:pt x="1" y="1"/>
                  </a:moveTo>
                  <a:lnTo>
                    <a:pt x="1" y="5184"/>
                  </a:lnTo>
                  <a:lnTo>
                    <a:pt x="405" y="5184"/>
                  </a:lnTo>
                  <a:cubicBezTo>
                    <a:pt x="799" y="5184"/>
                    <a:pt x="1126" y="4857"/>
                    <a:pt x="1126" y="4462"/>
                  </a:cubicBezTo>
                  <a:lnTo>
                    <a:pt x="1126" y="212"/>
                  </a:lnTo>
                  <a:cubicBezTo>
                    <a:pt x="1126" y="145"/>
                    <a:pt x="1116" y="68"/>
                    <a:pt x="1107" y="1"/>
                  </a:cubicBezTo>
                  <a:close/>
                </a:path>
              </a:pathLst>
            </a:custGeom>
            <a:solidFill>
              <a:srgbClr val="FF7E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69"/>
            <p:cNvSpPr/>
            <p:nvPr/>
          </p:nvSpPr>
          <p:spPr>
            <a:xfrm>
              <a:off x="1499771" y="3348296"/>
              <a:ext cx="58824" cy="187919"/>
            </a:xfrm>
            <a:custGeom>
              <a:rect b="b" l="l" r="r" t="t"/>
              <a:pathLst>
                <a:path extrusionOk="0" h="7191" w="2251">
                  <a:moveTo>
                    <a:pt x="1124" y="0"/>
                  </a:moveTo>
                  <a:cubicBezTo>
                    <a:pt x="1080" y="0"/>
                    <a:pt x="1034" y="22"/>
                    <a:pt x="1010" y="65"/>
                  </a:cubicBezTo>
                  <a:lnTo>
                    <a:pt x="635" y="786"/>
                  </a:lnTo>
                  <a:lnTo>
                    <a:pt x="106" y="1777"/>
                  </a:lnTo>
                  <a:cubicBezTo>
                    <a:pt x="39" y="1911"/>
                    <a:pt x="0" y="2065"/>
                    <a:pt x="0" y="2219"/>
                  </a:cubicBezTo>
                  <a:lnTo>
                    <a:pt x="0" y="6469"/>
                  </a:lnTo>
                  <a:cubicBezTo>
                    <a:pt x="0" y="6864"/>
                    <a:pt x="318" y="7191"/>
                    <a:pt x="722" y="7191"/>
                  </a:cubicBezTo>
                  <a:lnTo>
                    <a:pt x="1529" y="7191"/>
                  </a:lnTo>
                  <a:cubicBezTo>
                    <a:pt x="1924" y="7191"/>
                    <a:pt x="2251" y="6864"/>
                    <a:pt x="2251" y="6469"/>
                  </a:cubicBezTo>
                  <a:lnTo>
                    <a:pt x="2251" y="2219"/>
                  </a:lnTo>
                  <a:cubicBezTo>
                    <a:pt x="2251" y="2065"/>
                    <a:pt x="2212" y="1911"/>
                    <a:pt x="2135" y="1777"/>
                  </a:cubicBezTo>
                  <a:lnTo>
                    <a:pt x="1616" y="786"/>
                  </a:lnTo>
                  <a:lnTo>
                    <a:pt x="1231" y="65"/>
                  </a:lnTo>
                  <a:cubicBezTo>
                    <a:pt x="1212" y="22"/>
                    <a:pt x="1169" y="0"/>
                    <a:pt x="1124" y="0"/>
                  </a:cubicBezTo>
                  <a:close/>
                </a:path>
              </a:pathLst>
            </a:custGeom>
            <a:solidFill>
              <a:srgbClr val="FFE8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69"/>
            <p:cNvSpPr/>
            <p:nvPr/>
          </p:nvSpPr>
          <p:spPr>
            <a:xfrm>
              <a:off x="1516104" y="3348348"/>
              <a:ext cx="25897" cy="25479"/>
            </a:xfrm>
            <a:custGeom>
              <a:rect b="b" l="l" r="r" t="t"/>
              <a:pathLst>
                <a:path extrusionOk="0" h="975" w="991">
                  <a:moveTo>
                    <a:pt x="492" y="1"/>
                  </a:moveTo>
                  <a:cubicBezTo>
                    <a:pt x="448" y="1"/>
                    <a:pt x="404" y="25"/>
                    <a:pt x="385" y="73"/>
                  </a:cubicBezTo>
                  <a:lnTo>
                    <a:pt x="0" y="794"/>
                  </a:lnTo>
                  <a:cubicBezTo>
                    <a:pt x="140" y="914"/>
                    <a:pt x="315" y="974"/>
                    <a:pt x="492" y="974"/>
                  </a:cubicBezTo>
                  <a:cubicBezTo>
                    <a:pt x="669" y="974"/>
                    <a:pt x="847" y="914"/>
                    <a:pt x="991" y="794"/>
                  </a:cubicBezTo>
                  <a:lnTo>
                    <a:pt x="606" y="73"/>
                  </a:lnTo>
                  <a:cubicBezTo>
                    <a:pt x="582" y="25"/>
                    <a:pt x="537" y="1"/>
                    <a:pt x="492" y="1"/>
                  </a:cubicBezTo>
                  <a:close/>
                </a:path>
              </a:pathLst>
            </a:custGeom>
            <a:solidFill>
              <a:srgbClr val="FB92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69"/>
            <p:cNvSpPr/>
            <p:nvPr/>
          </p:nvSpPr>
          <p:spPr>
            <a:xfrm>
              <a:off x="1499771" y="3400744"/>
              <a:ext cx="58824" cy="135471"/>
            </a:xfrm>
            <a:custGeom>
              <a:rect b="b" l="l" r="r" t="t"/>
              <a:pathLst>
                <a:path extrusionOk="0" h="5184" w="2251">
                  <a:moveTo>
                    <a:pt x="29" y="1"/>
                  </a:moveTo>
                  <a:cubicBezTo>
                    <a:pt x="10" y="68"/>
                    <a:pt x="0" y="145"/>
                    <a:pt x="0" y="212"/>
                  </a:cubicBezTo>
                  <a:lnTo>
                    <a:pt x="0" y="4462"/>
                  </a:lnTo>
                  <a:cubicBezTo>
                    <a:pt x="0" y="4857"/>
                    <a:pt x="318" y="5184"/>
                    <a:pt x="722" y="5184"/>
                  </a:cubicBezTo>
                  <a:lnTo>
                    <a:pt x="1529" y="5184"/>
                  </a:lnTo>
                  <a:cubicBezTo>
                    <a:pt x="1924" y="5184"/>
                    <a:pt x="2251" y="4857"/>
                    <a:pt x="2251" y="4462"/>
                  </a:cubicBezTo>
                  <a:lnTo>
                    <a:pt x="2251" y="212"/>
                  </a:lnTo>
                  <a:cubicBezTo>
                    <a:pt x="2251" y="145"/>
                    <a:pt x="2241" y="68"/>
                    <a:pt x="2231" y="1"/>
                  </a:cubicBezTo>
                  <a:close/>
                </a:path>
              </a:pathLst>
            </a:custGeom>
            <a:solidFill>
              <a:srgbClr val="F972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69"/>
            <p:cNvSpPr/>
            <p:nvPr/>
          </p:nvSpPr>
          <p:spPr>
            <a:xfrm>
              <a:off x="1529432" y="3400744"/>
              <a:ext cx="29164" cy="135471"/>
            </a:xfrm>
            <a:custGeom>
              <a:rect b="b" l="l" r="r" t="t"/>
              <a:pathLst>
                <a:path extrusionOk="0" h="5184" w="1116">
                  <a:moveTo>
                    <a:pt x="0" y="1"/>
                  </a:moveTo>
                  <a:lnTo>
                    <a:pt x="0" y="5184"/>
                  </a:lnTo>
                  <a:lnTo>
                    <a:pt x="394" y="5184"/>
                  </a:lnTo>
                  <a:cubicBezTo>
                    <a:pt x="789" y="5184"/>
                    <a:pt x="1116" y="4857"/>
                    <a:pt x="1116" y="4462"/>
                  </a:cubicBezTo>
                  <a:lnTo>
                    <a:pt x="1116" y="212"/>
                  </a:lnTo>
                  <a:cubicBezTo>
                    <a:pt x="1116" y="145"/>
                    <a:pt x="1116" y="68"/>
                    <a:pt x="1096" y="1"/>
                  </a:cubicBezTo>
                  <a:close/>
                </a:path>
              </a:pathLst>
            </a:custGeom>
            <a:solidFill>
              <a:srgbClr val="FB92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69"/>
            <p:cNvSpPr/>
            <p:nvPr/>
          </p:nvSpPr>
          <p:spPr>
            <a:xfrm>
              <a:off x="1558569" y="3348296"/>
              <a:ext cx="58824" cy="187919"/>
            </a:xfrm>
            <a:custGeom>
              <a:rect b="b" l="l" r="r" t="t"/>
              <a:pathLst>
                <a:path extrusionOk="0" h="7191" w="2251">
                  <a:moveTo>
                    <a:pt x="1126" y="0"/>
                  </a:moveTo>
                  <a:cubicBezTo>
                    <a:pt x="1082" y="0"/>
                    <a:pt x="1039" y="22"/>
                    <a:pt x="1020" y="65"/>
                  </a:cubicBezTo>
                  <a:lnTo>
                    <a:pt x="635" y="786"/>
                  </a:lnTo>
                  <a:lnTo>
                    <a:pt x="116" y="1777"/>
                  </a:lnTo>
                  <a:cubicBezTo>
                    <a:pt x="39" y="1911"/>
                    <a:pt x="1" y="2065"/>
                    <a:pt x="1" y="2219"/>
                  </a:cubicBezTo>
                  <a:lnTo>
                    <a:pt x="1" y="6469"/>
                  </a:lnTo>
                  <a:cubicBezTo>
                    <a:pt x="1" y="6864"/>
                    <a:pt x="327" y="7191"/>
                    <a:pt x="722" y="7191"/>
                  </a:cubicBezTo>
                  <a:lnTo>
                    <a:pt x="1530" y="7191"/>
                  </a:lnTo>
                  <a:cubicBezTo>
                    <a:pt x="1933" y="7191"/>
                    <a:pt x="2251" y="6864"/>
                    <a:pt x="2251" y="6469"/>
                  </a:cubicBezTo>
                  <a:lnTo>
                    <a:pt x="2251" y="2219"/>
                  </a:lnTo>
                  <a:cubicBezTo>
                    <a:pt x="2251" y="2065"/>
                    <a:pt x="2212" y="1911"/>
                    <a:pt x="2145" y="1777"/>
                  </a:cubicBezTo>
                  <a:lnTo>
                    <a:pt x="1616" y="786"/>
                  </a:lnTo>
                  <a:lnTo>
                    <a:pt x="1231" y="65"/>
                  </a:lnTo>
                  <a:cubicBezTo>
                    <a:pt x="1212" y="22"/>
                    <a:pt x="1169" y="0"/>
                    <a:pt x="1126" y="0"/>
                  </a:cubicBezTo>
                  <a:close/>
                </a:path>
              </a:pathLst>
            </a:custGeom>
            <a:solidFill>
              <a:srgbClr val="FFE8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69"/>
            <p:cNvSpPr/>
            <p:nvPr/>
          </p:nvSpPr>
          <p:spPr>
            <a:xfrm>
              <a:off x="1575163" y="3348348"/>
              <a:ext cx="25662" cy="25479"/>
            </a:xfrm>
            <a:custGeom>
              <a:rect b="b" l="l" r="r" t="t"/>
              <a:pathLst>
                <a:path extrusionOk="0" h="975" w="982">
                  <a:moveTo>
                    <a:pt x="492" y="1"/>
                  </a:moveTo>
                  <a:cubicBezTo>
                    <a:pt x="447" y="1"/>
                    <a:pt x="404" y="25"/>
                    <a:pt x="385" y="73"/>
                  </a:cubicBezTo>
                  <a:lnTo>
                    <a:pt x="0" y="794"/>
                  </a:lnTo>
                  <a:cubicBezTo>
                    <a:pt x="140" y="914"/>
                    <a:pt x="315" y="974"/>
                    <a:pt x="491" y="974"/>
                  </a:cubicBezTo>
                  <a:cubicBezTo>
                    <a:pt x="666" y="974"/>
                    <a:pt x="842" y="914"/>
                    <a:pt x="981" y="794"/>
                  </a:cubicBezTo>
                  <a:lnTo>
                    <a:pt x="606" y="73"/>
                  </a:lnTo>
                  <a:cubicBezTo>
                    <a:pt x="582" y="25"/>
                    <a:pt x="536" y="1"/>
                    <a:pt x="492" y="1"/>
                  </a:cubicBezTo>
                  <a:close/>
                </a:path>
              </a:pathLst>
            </a:custGeom>
            <a:solidFill>
              <a:srgbClr val="2FE4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69"/>
            <p:cNvSpPr/>
            <p:nvPr/>
          </p:nvSpPr>
          <p:spPr>
            <a:xfrm>
              <a:off x="1558569" y="3400744"/>
              <a:ext cx="58824" cy="135471"/>
            </a:xfrm>
            <a:custGeom>
              <a:rect b="b" l="l" r="r" t="t"/>
              <a:pathLst>
                <a:path extrusionOk="0" h="5184" w="2251">
                  <a:moveTo>
                    <a:pt x="29" y="1"/>
                  </a:moveTo>
                  <a:cubicBezTo>
                    <a:pt x="10" y="68"/>
                    <a:pt x="1" y="145"/>
                    <a:pt x="1" y="212"/>
                  </a:cubicBezTo>
                  <a:lnTo>
                    <a:pt x="1" y="4462"/>
                  </a:lnTo>
                  <a:cubicBezTo>
                    <a:pt x="1" y="4857"/>
                    <a:pt x="327" y="5184"/>
                    <a:pt x="722" y="5184"/>
                  </a:cubicBezTo>
                  <a:lnTo>
                    <a:pt x="1530" y="5184"/>
                  </a:lnTo>
                  <a:cubicBezTo>
                    <a:pt x="1933" y="5184"/>
                    <a:pt x="2251" y="4857"/>
                    <a:pt x="2251" y="4462"/>
                  </a:cubicBezTo>
                  <a:lnTo>
                    <a:pt x="2251" y="212"/>
                  </a:lnTo>
                  <a:cubicBezTo>
                    <a:pt x="2251" y="145"/>
                    <a:pt x="2241" y="68"/>
                    <a:pt x="2231" y="1"/>
                  </a:cubicBezTo>
                  <a:close/>
                </a:path>
              </a:pathLst>
            </a:custGeom>
            <a:solidFill>
              <a:srgbClr val="25C7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69"/>
            <p:cNvSpPr/>
            <p:nvPr/>
          </p:nvSpPr>
          <p:spPr>
            <a:xfrm>
              <a:off x="1587968" y="3400744"/>
              <a:ext cx="29425" cy="135471"/>
            </a:xfrm>
            <a:custGeom>
              <a:rect b="b" l="l" r="r" t="t"/>
              <a:pathLst>
                <a:path extrusionOk="0" h="5184" w="1126">
                  <a:moveTo>
                    <a:pt x="1" y="1"/>
                  </a:moveTo>
                  <a:lnTo>
                    <a:pt x="1" y="5184"/>
                  </a:lnTo>
                  <a:lnTo>
                    <a:pt x="405" y="5184"/>
                  </a:lnTo>
                  <a:cubicBezTo>
                    <a:pt x="808" y="5184"/>
                    <a:pt x="1126" y="4857"/>
                    <a:pt x="1126" y="4462"/>
                  </a:cubicBezTo>
                  <a:lnTo>
                    <a:pt x="1126" y="212"/>
                  </a:lnTo>
                  <a:cubicBezTo>
                    <a:pt x="1126" y="145"/>
                    <a:pt x="1116" y="68"/>
                    <a:pt x="1106" y="1"/>
                  </a:cubicBezTo>
                  <a:close/>
                </a:path>
              </a:pathLst>
            </a:custGeom>
            <a:solidFill>
              <a:srgbClr val="2FE4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69"/>
            <p:cNvSpPr/>
            <p:nvPr/>
          </p:nvSpPr>
          <p:spPr>
            <a:xfrm>
              <a:off x="1316818" y="3475117"/>
              <a:ext cx="310872" cy="240027"/>
            </a:xfrm>
            <a:custGeom>
              <a:rect b="b" l="l" r="r" t="t"/>
              <a:pathLst>
                <a:path extrusionOk="0" h="9185" w="11896">
                  <a:moveTo>
                    <a:pt x="328" y="1"/>
                  </a:moveTo>
                  <a:cubicBezTo>
                    <a:pt x="145" y="1"/>
                    <a:pt x="1" y="145"/>
                    <a:pt x="1" y="338"/>
                  </a:cubicBezTo>
                  <a:lnTo>
                    <a:pt x="1" y="8223"/>
                  </a:lnTo>
                  <a:cubicBezTo>
                    <a:pt x="10" y="8755"/>
                    <a:pt x="453" y="9184"/>
                    <a:pt x="993" y="9184"/>
                  </a:cubicBezTo>
                  <a:cubicBezTo>
                    <a:pt x="999" y="9184"/>
                    <a:pt x="1005" y="9184"/>
                    <a:pt x="1011" y="9184"/>
                  </a:cubicBezTo>
                  <a:lnTo>
                    <a:pt x="10877" y="9184"/>
                  </a:lnTo>
                  <a:cubicBezTo>
                    <a:pt x="10883" y="9184"/>
                    <a:pt x="10889" y="9184"/>
                    <a:pt x="10895" y="9184"/>
                  </a:cubicBezTo>
                  <a:cubicBezTo>
                    <a:pt x="11435" y="9184"/>
                    <a:pt x="11886" y="8755"/>
                    <a:pt x="11896" y="8223"/>
                  </a:cubicBezTo>
                  <a:lnTo>
                    <a:pt x="11896" y="8050"/>
                  </a:lnTo>
                  <a:lnTo>
                    <a:pt x="11896" y="309"/>
                  </a:lnTo>
                  <a:cubicBezTo>
                    <a:pt x="11886" y="136"/>
                    <a:pt x="11742" y="1"/>
                    <a:pt x="11559" y="1"/>
                  </a:cubicBezTo>
                  <a:close/>
                </a:path>
              </a:pathLst>
            </a:custGeom>
            <a:solidFill>
              <a:srgbClr val="FFE0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69"/>
            <p:cNvSpPr/>
            <p:nvPr/>
          </p:nvSpPr>
          <p:spPr>
            <a:xfrm>
              <a:off x="1347994" y="3474882"/>
              <a:ext cx="279696" cy="210367"/>
            </a:xfrm>
            <a:custGeom>
              <a:rect b="b" l="l" r="r" t="t"/>
              <a:pathLst>
                <a:path extrusionOk="0" h="8050" w="10703">
                  <a:moveTo>
                    <a:pt x="0" y="0"/>
                  </a:moveTo>
                  <a:lnTo>
                    <a:pt x="0" y="7087"/>
                  </a:lnTo>
                  <a:cubicBezTo>
                    <a:pt x="10" y="7624"/>
                    <a:pt x="452" y="8050"/>
                    <a:pt x="984" y="8050"/>
                  </a:cubicBezTo>
                  <a:cubicBezTo>
                    <a:pt x="996" y="8050"/>
                    <a:pt x="1008" y="8049"/>
                    <a:pt x="1020" y="8049"/>
                  </a:cubicBezTo>
                  <a:lnTo>
                    <a:pt x="10703" y="8049"/>
                  </a:lnTo>
                  <a:lnTo>
                    <a:pt x="10703" y="337"/>
                  </a:lnTo>
                  <a:cubicBezTo>
                    <a:pt x="10703" y="337"/>
                    <a:pt x="10703" y="327"/>
                    <a:pt x="10703" y="308"/>
                  </a:cubicBezTo>
                  <a:cubicBezTo>
                    <a:pt x="10693" y="135"/>
                    <a:pt x="10549" y="0"/>
                    <a:pt x="10366" y="0"/>
                  </a:cubicBezTo>
                  <a:close/>
                </a:path>
              </a:pathLst>
            </a:custGeom>
            <a:solidFill>
              <a:srgbClr val="FFE8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69"/>
            <p:cNvSpPr/>
            <p:nvPr/>
          </p:nvSpPr>
          <p:spPr>
            <a:xfrm>
              <a:off x="1316818" y="3581921"/>
              <a:ext cx="310872" cy="41002"/>
            </a:xfrm>
            <a:custGeom>
              <a:rect b="b" l="l" r="r" t="t"/>
              <a:pathLst>
                <a:path extrusionOk="0" h="1569" w="11896">
                  <a:moveTo>
                    <a:pt x="1" y="1"/>
                  </a:moveTo>
                  <a:lnTo>
                    <a:pt x="1" y="1568"/>
                  </a:lnTo>
                  <a:lnTo>
                    <a:pt x="11896" y="1568"/>
                  </a:lnTo>
                  <a:lnTo>
                    <a:pt x="11896" y="1"/>
                  </a:lnTo>
                  <a:close/>
                </a:path>
              </a:pathLst>
            </a:custGeom>
            <a:solidFill>
              <a:srgbClr val="741B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69"/>
            <p:cNvSpPr/>
            <p:nvPr/>
          </p:nvSpPr>
          <p:spPr>
            <a:xfrm>
              <a:off x="1316818" y="3581921"/>
              <a:ext cx="31202" cy="41002"/>
            </a:xfrm>
            <a:custGeom>
              <a:rect b="b" l="l" r="r" t="t"/>
              <a:pathLst>
                <a:path extrusionOk="0" h="1569" w="1194">
                  <a:moveTo>
                    <a:pt x="1" y="1"/>
                  </a:moveTo>
                  <a:lnTo>
                    <a:pt x="1" y="1568"/>
                  </a:lnTo>
                  <a:lnTo>
                    <a:pt x="1193" y="1568"/>
                  </a:lnTo>
                  <a:lnTo>
                    <a:pt x="119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5" name="Google Shape;475;p69"/>
          <p:cNvGrpSpPr/>
          <p:nvPr/>
        </p:nvGrpSpPr>
        <p:grpSpPr>
          <a:xfrm>
            <a:off x="7721991" y="1567627"/>
            <a:ext cx="467519" cy="523673"/>
            <a:chOff x="3117843" y="1499892"/>
            <a:chExt cx="327440" cy="366744"/>
          </a:xfrm>
        </p:grpSpPr>
        <p:sp>
          <p:nvSpPr>
            <p:cNvPr id="476" name="Google Shape;476;p69"/>
            <p:cNvSpPr/>
            <p:nvPr/>
          </p:nvSpPr>
          <p:spPr>
            <a:xfrm>
              <a:off x="3117843" y="1499997"/>
              <a:ext cx="327440" cy="366404"/>
            </a:xfrm>
            <a:custGeom>
              <a:rect b="b" l="l" r="r" t="t"/>
              <a:pathLst>
                <a:path extrusionOk="0" h="14021" w="12530">
                  <a:moveTo>
                    <a:pt x="4202" y="0"/>
                  </a:moveTo>
                  <a:cubicBezTo>
                    <a:pt x="3414" y="0"/>
                    <a:pt x="2769" y="644"/>
                    <a:pt x="2769" y="1433"/>
                  </a:cubicBezTo>
                  <a:lnTo>
                    <a:pt x="2039" y="1433"/>
                  </a:lnTo>
                  <a:cubicBezTo>
                    <a:pt x="1702" y="1433"/>
                    <a:pt x="1423" y="1702"/>
                    <a:pt x="1423" y="2048"/>
                  </a:cubicBezTo>
                  <a:lnTo>
                    <a:pt x="1423" y="2779"/>
                  </a:lnTo>
                  <a:cubicBezTo>
                    <a:pt x="635" y="2779"/>
                    <a:pt x="0" y="3414"/>
                    <a:pt x="0" y="4202"/>
                  </a:cubicBezTo>
                  <a:cubicBezTo>
                    <a:pt x="0" y="4991"/>
                    <a:pt x="635" y="5635"/>
                    <a:pt x="1423" y="5635"/>
                  </a:cubicBezTo>
                  <a:lnTo>
                    <a:pt x="1423" y="11924"/>
                  </a:lnTo>
                  <a:cubicBezTo>
                    <a:pt x="1423" y="12260"/>
                    <a:pt x="1702" y="12539"/>
                    <a:pt x="2039" y="12539"/>
                  </a:cubicBezTo>
                  <a:lnTo>
                    <a:pt x="2769" y="12539"/>
                  </a:lnTo>
                  <a:lnTo>
                    <a:pt x="2769" y="12510"/>
                  </a:lnTo>
                  <a:lnTo>
                    <a:pt x="2769" y="12482"/>
                  </a:lnTo>
                  <a:cubicBezTo>
                    <a:pt x="2789" y="11699"/>
                    <a:pt x="3433" y="11078"/>
                    <a:pt x="4213" y="11078"/>
                  </a:cubicBezTo>
                  <a:cubicBezTo>
                    <a:pt x="4219" y="11078"/>
                    <a:pt x="4225" y="11078"/>
                    <a:pt x="4231" y="11078"/>
                  </a:cubicBezTo>
                  <a:cubicBezTo>
                    <a:pt x="5020" y="11097"/>
                    <a:pt x="5645" y="11751"/>
                    <a:pt x="5625" y="12539"/>
                  </a:cubicBezTo>
                  <a:lnTo>
                    <a:pt x="8328" y="12539"/>
                  </a:lnTo>
                  <a:cubicBezTo>
                    <a:pt x="8299" y="13337"/>
                    <a:pt x="8924" y="14001"/>
                    <a:pt x="9722" y="14020"/>
                  </a:cubicBezTo>
                  <a:cubicBezTo>
                    <a:pt x="9733" y="14020"/>
                    <a:pt x="9745" y="14021"/>
                    <a:pt x="9757" y="14021"/>
                  </a:cubicBezTo>
                  <a:cubicBezTo>
                    <a:pt x="10539" y="14021"/>
                    <a:pt x="11183" y="13383"/>
                    <a:pt x="11183" y="12597"/>
                  </a:cubicBezTo>
                  <a:lnTo>
                    <a:pt x="11183" y="12539"/>
                  </a:lnTo>
                  <a:lnTo>
                    <a:pt x="11664" y="12539"/>
                  </a:lnTo>
                  <a:cubicBezTo>
                    <a:pt x="12145" y="12530"/>
                    <a:pt x="12530" y="12135"/>
                    <a:pt x="12530" y="11664"/>
                  </a:cubicBezTo>
                  <a:lnTo>
                    <a:pt x="12530" y="11183"/>
                  </a:lnTo>
                  <a:cubicBezTo>
                    <a:pt x="11741" y="11174"/>
                    <a:pt x="11097" y="10539"/>
                    <a:pt x="11097" y="9751"/>
                  </a:cubicBezTo>
                  <a:cubicBezTo>
                    <a:pt x="11097" y="8962"/>
                    <a:pt x="11741" y="8327"/>
                    <a:pt x="12530" y="8318"/>
                  </a:cubicBezTo>
                  <a:lnTo>
                    <a:pt x="12530" y="2048"/>
                  </a:lnTo>
                  <a:cubicBezTo>
                    <a:pt x="12520" y="1702"/>
                    <a:pt x="12251" y="1433"/>
                    <a:pt x="11914" y="1433"/>
                  </a:cubicBezTo>
                  <a:lnTo>
                    <a:pt x="11174" y="1433"/>
                  </a:lnTo>
                  <a:cubicBezTo>
                    <a:pt x="11183" y="2221"/>
                    <a:pt x="10549" y="2866"/>
                    <a:pt x="9760" y="2875"/>
                  </a:cubicBezTo>
                  <a:cubicBezTo>
                    <a:pt x="8972" y="2875"/>
                    <a:pt x="8328" y="2241"/>
                    <a:pt x="8318" y="1452"/>
                  </a:cubicBezTo>
                  <a:lnTo>
                    <a:pt x="8318" y="1433"/>
                  </a:lnTo>
                  <a:lnTo>
                    <a:pt x="5625" y="1433"/>
                  </a:lnTo>
                  <a:cubicBezTo>
                    <a:pt x="5625" y="644"/>
                    <a:pt x="4991" y="0"/>
                    <a:pt x="4202" y="0"/>
                  </a:cubicBezTo>
                  <a:close/>
                </a:path>
              </a:pathLst>
            </a:custGeom>
            <a:solidFill>
              <a:srgbClr val="CBD2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69"/>
            <p:cNvSpPr/>
            <p:nvPr/>
          </p:nvSpPr>
          <p:spPr>
            <a:xfrm>
              <a:off x="3300013" y="1682427"/>
              <a:ext cx="145271" cy="184208"/>
            </a:xfrm>
            <a:custGeom>
              <a:rect b="b" l="l" r="r" t="t"/>
              <a:pathLst>
                <a:path extrusionOk="0" h="7049" w="5559">
                  <a:moveTo>
                    <a:pt x="1" y="0"/>
                  </a:moveTo>
                  <a:lnTo>
                    <a:pt x="1" y="1346"/>
                  </a:lnTo>
                  <a:cubicBezTo>
                    <a:pt x="789" y="1346"/>
                    <a:pt x="1433" y="1991"/>
                    <a:pt x="1433" y="2779"/>
                  </a:cubicBezTo>
                  <a:cubicBezTo>
                    <a:pt x="1433" y="3568"/>
                    <a:pt x="789" y="4212"/>
                    <a:pt x="1" y="4212"/>
                  </a:cubicBezTo>
                  <a:lnTo>
                    <a:pt x="1" y="5558"/>
                  </a:lnTo>
                  <a:lnTo>
                    <a:pt x="1357" y="5558"/>
                  </a:lnTo>
                  <a:lnTo>
                    <a:pt x="1357" y="5616"/>
                  </a:lnTo>
                  <a:cubicBezTo>
                    <a:pt x="1357" y="6405"/>
                    <a:pt x="1991" y="7049"/>
                    <a:pt x="2789" y="7049"/>
                  </a:cubicBezTo>
                  <a:cubicBezTo>
                    <a:pt x="3578" y="7049"/>
                    <a:pt x="4212" y="6405"/>
                    <a:pt x="4212" y="5616"/>
                  </a:cubicBezTo>
                  <a:lnTo>
                    <a:pt x="4212" y="5558"/>
                  </a:lnTo>
                  <a:lnTo>
                    <a:pt x="4693" y="5558"/>
                  </a:lnTo>
                  <a:cubicBezTo>
                    <a:pt x="5174" y="5549"/>
                    <a:pt x="5559" y="5154"/>
                    <a:pt x="5559" y="4683"/>
                  </a:cubicBezTo>
                  <a:lnTo>
                    <a:pt x="5559" y="4202"/>
                  </a:lnTo>
                  <a:cubicBezTo>
                    <a:pt x="4770" y="4193"/>
                    <a:pt x="4126" y="3558"/>
                    <a:pt x="4126" y="2770"/>
                  </a:cubicBezTo>
                  <a:cubicBezTo>
                    <a:pt x="4126" y="1981"/>
                    <a:pt x="4770" y="1346"/>
                    <a:pt x="5559" y="1337"/>
                  </a:cubicBezTo>
                  <a:lnTo>
                    <a:pt x="5559" y="0"/>
                  </a:lnTo>
                  <a:lnTo>
                    <a:pt x="4212" y="0"/>
                  </a:lnTo>
                  <a:cubicBezTo>
                    <a:pt x="4212" y="789"/>
                    <a:pt x="3568" y="1433"/>
                    <a:pt x="2780" y="1433"/>
                  </a:cubicBezTo>
                  <a:cubicBezTo>
                    <a:pt x="1991" y="1433"/>
                    <a:pt x="1347" y="789"/>
                    <a:pt x="1347" y="0"/>
                  </a:cubicBezTo>
                  <a:close/>
                </a:path>
              </a:pathLst>
            </a:custGeom>
            <a:solidFill>
              <a:srgbClr val="FFE0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69"/>
            <p:cNvSpPr/>
            <p:nvPr/>
          </p:nvSpPr>
          <p:spPr>
            <a:xfrm>
              <a:off x="3262826" y="1537183"/>
              <a:ext cx="182457" cy="182718"/>
            </a:xfrm>
            <a:custGeom>
              <a:rect b="b" l="l" r="r" t="t"/>
              <a:pathLst>
                <a:path extrusionOk="0" h="6992" w="6982">
                  <a:moveTo>
                    <a:pt x="1424" y="0"/>
                  </a:moveTo>
                  <a:lnTo>
                    <a:pt x="1424" y="1366"/>
                  </a:lnTo>
                  <a:cubicBezTo>
                    <a:pt x="635" y="1366"/>
                    <a:pt x="0" y="2000"/>
                    <a:pt x="0" y="2789"/>
                  </a:cubicBezTo>
                  <a:cubicBezTo>
                    <a:pt x="0" y="3577"/>
                    <a:pt x="635" y="4222"/>
                    <a:pt x="1424" y="4222"/>
                  </a:cubicBezTo>
                  <a:lnTo>
                    <a:pt x="1424" y="5558"/>
                  </a:lnTo>
                  <a:lnTo>
                    <a:pt x="2780" y="5558"/>
                  </a:lnTo>
                  <a:cubicBezTo>
                    <a:pt x="2780" y="6347"/>
                    <a:pt x="3414" y="6991"/>
                    <a:pt x="4212" y="6991"/>
                  </a:cubicBezTo>
                  <a:cubicBezTo>
                    <a:pt x="5001" y="6991"/>
                    <a:pt x="5635" y="6347"/>
                    <a:pt x="5635" y="5558"/>
                  </a:cubicBezTo>
                  <a:lnTo>
                    <a:pt x="6982" y="5558"/>
                  </a:lnTo>
                  <a:lnTo>
                    <a:pt x="6982" y="625"/>
                  </a:lnTo>
                  <a:cubicBezTo>
                    <a:pt x="6982" y="279"/>
                    <a:pt x="6703" y="0"/>
                    <a:pt x="6366" y="0"/>
                  </a:cubicBezTo>
                  <a:lnTo>
                    <a:pt x="5626" y="0"/>
                  </a:lnTo>
                  <a:lnTo>
                    <a:pt x="5626" y="29"/>
                  </a:lnTo>
                  <a:cubicBezTo>
                    <a:pt x="5626" y="818"/>
                    <a:pt x="4991" y="1452"/>
                    <a:pt x="4203" y="1452"/>
                  </a:cubicBezTo>
                  <a:cubicBezTo>
                    <a:pt x="3414" y="1452"/>
                    <a:pt x="2770" y="818"/>
                    <a:pt x="2770" y="29"/>
                  </a:cubicBezTo>
                  <a:lnTo>
                    <a:pt x="2770" y="0"/>
                  </a:lnTo>
                  <a:close/>
                </a:path>
              </a:pathLst>
            </a:custGeom>
            <a:solidFill>
              <a:srgbClr val="2FE4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69"/>
            <p:cNvSpPr/>
            <p:nvPr/>
          </p:nvSpPr>
          <p:spPr>
            <a:xfrm>
              <a:off x="3155030" y="1682427"/>
              <a:ext cx="182457" cy="145271"/>
            </a:xfrm>
            <a:custGeom>
              <a:rect b="b" l="l" r="r" t="t"/>
              <a:pathLst>
                <a:path extrusionOk="0" h="5559" w="6982">
                  <a:moveTo>
                    <a:pt x="0" y="0"/>
                  </a:moveTo>
                  <a:lnTo>
                    <a:pt x="0" y="4933"/>
                  </a:lnTo>
                  <a:cubicBezTo>
                    <a:pt x="0" y="5279"/>
                    <a:pt x="279" y="5549"/>
                    <a:pt x="616" y="5558"/>
                  </a:cubicBezTo>
                  <a:lnTo>
                    <a:pt x="1346" y="5558"/>
                  </a:lnTo>
                  <a:lnTo>
                    <a:pt x="1346" y="5529"/>
                  </a:lnTo>
                  <a:lnTo>
                    <a:pt x="1346" y="5501"/>
                  </a:lnTo>
                  <a:cubicBezTo>
                    <a:pt x="1356" y="4718"/>
                    <a:pt x="1991" y="4087"/>
                    <a:pt x="2771" y="4087"/>
                  </a:cubicBezTo>
                  <a:cubicBezTo>
                    <a:pt x="2777" y="4087"/>
                    <a:pt x="2783" y="4087"/>
                    <a:pt x="2789" y="4087"/>
                  </a:cubicBezTo>
                  <a:cubicBezTo>
                    <a:pt x="3577" y="4097"/>
                    <a:pt x="4212" y="4741"/>
                    <a:pt x="4202" y="5529"/>
                  </a:cubicBezTo>
                  <a:lnTo>
                    <a:pt x="4202" y="5558"/>
                  </a:lnTo>
                  <a:lnTo>
                    <a:pt x="5549" y="5558"/>
                  </a:lnTo>
                  <a:lnTo>
                    <a:pt x="5549" y="4202"/>
                  </a:lnTo>
                  <a:cubicBezTo>
                    <a:pt x="6337" y="4202"/>
                    <a:pt x="6981" y="3568"/>
                    <a:pt x="6981" y="2779"/>
                  </a:cubicBezTo>
                  <a:cubicBezTo>
                    <a:pt x="6981" y="1991"/>
                    <a:pt x="6337" y="1356"/>
                    <a:pt x="5549" y="1346"/>
                  </a:cubicBezTo>
                  <a:lnTo>
                    <a:pt x="5549" y="0"/>
                  </a:lnTo>
                  <a:lnTo>
                    <a:pt x="4202" y="0"/>
                  </a:lnTo>
                  <a:cubicBezTo>
                    <a:pt x="4202" y="789"/>
                    <a:pt x="3568" y="1433"/>
                    <a:pt x="2779" y="1433"/>
                  </a:cubicBezTo>
                  <a:cubicBezTo>
                    <a:pt x="1991" y="1433"/>
                    <a:pt x="1346" y="789"/>
                    <a:pt x="1346" y="0"/>
                  </a:cubicBezTo>
                  <a:close/>
                </a:path>
              </a:pathLst>
            </a:custGeom>
            <a:solidFill>
              <a:srgbClr val="FF7E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69"/>
            <p:cNvSpPr/>
            <p:nvPr/>
          </p:nvSpPr>
          <p:spPr>
            <a:xfrm>
              <a:off x="3117843" y="1499997"/>
              <a:ext cx="182196" cy="219905"/>
            </a:xfrm>
            <a:custGeom>
              <a:rect b="b" l="l" r="r" t="t"/>
              <a:pathLst>
                <a:path extrusionOk="0" h="8415" w="6972">
                  <a:moveTo>
                    <a:pt x="4202" y="0"/>
                  </a:moveTo>
                  <a:cubicBezTo>
                    <a:pt x="3414" y="0"/>
                    <a:pt x="2769" y="635"/>
                    <a:pt x="2769" y="1423"/>
                  </a:cubicBezTo>
                  <a:lnTo>
                    <a:pt x="2039" y="1423"/>
                  </a:lnTo>
                  <a:cubicBezTo>
                    <a:pt x="1702" y="1423"/>
                    <a:pt x="1423" y="1702"/>
                    <a:pt x="1423" y="2048"/>
                  </a:cubicBezTo>
                  <a:lnTo>
                    <a:pt x="1423" y="2779"/>
                  </a:lnTo>
                  <a:cubicBezTo>
                    <a:pt x="635" y="2779"/>
                    <a:pt x="0" y="3414"/>
                    <a:pt x="0" y="4212"/>
                  </a:cubicBezTo>
                  <a:cubicBezTo>
                    <a:pt x="0" y="5000"/>
                    <a:pt x="635" y="5635"/>
                    <a:pt x="1423" y="5635"/>
                  </a:cubicBezTo>
                  <a:lnTo>
                    <a:pt x="1423" y="6981"/>
                  </a:lnTo>
                  <a:lnTo>
                    <a:pt x="2769" y="6981"/>
                  </a:lnTo>
                  <a:cubicBezTo>
                    <a:pt x="2769" y="7770"/>
                    <a:pt x="3414" y="8414"/>
                    <a:pt x="4202" y="8414"/>
                  </a:cubicBezTo>
                  <a:cubicBezTo>
                    <a:pt x="4991" y="8414"/>
                    <a:pt x="5625" y="7770"/>
                    <a:pt x="5625" y="6981"/>
                  </a:cubicBezTo>
                  <a:lnTo>
                    <a:pt x="6972" y="6981"/>
                  </a:lnTo>
                  <a:lnTo>
                    <a:pt x="6972" y="5635"/>
                  </a:lnTo>
                  <a:cubicBezTo>
                    <a:pt x="6183" y="5635"/>
                    <a:pt x="5548" y="4991"/>
                    <a:pt x="5548" y="4212"/>
                  </a:cubicBezTo>
                  <a:cubicBezTo>
                    <a:pt x="5548" y="3414"/>
                    <a:pt x="6183" y="2779"/>
                    <a:pt x="6972" y="2779"/>
                  </a:cubicBezTo>
                  <a:lnTo>
                    <a:pt x="6972" y="1423"/>
                  </a:lnTo>
                  <a:lnTo>
                    <a:pt x="5625" y="1423"/>
                  </a:lnTo>
                  <a:cubicBezTo>
                    <a:pt x="5625" y="635"/>
                    <a:pt x="4991" y="0"/>
                    <a:pt x="4202" y="0"/>
                  </a:cubicBezTo>
                  <a:close/>
                </a:path>
              </a:pathLst>
            </a:custGeom>
            <a:solidFill>
              <a:srgbClr val="799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69"/>
            <p:cNvSpPr/>
            <p:nvPr/>
          </p:nvSpPr>
          <p:spPr>
            <a:xfrm>
              <a:off x="3155030" y="1682427"/>
              <a:ext cx="35200" cy="145271"/>
            </a:xfrm>
            <a:custGeom>
              <a:rect b="b" l="l" r="r" t="t"/>
              <a:pathLst>
                <a:path extrusionOk="0" h="5559" w="1347">
                  <a:moveTo>
                    <a:pt x="0" y="0"/>
                  </a:moveTo>
                  <a:lnTo>
                    <a:pt x="0" y="4933"/>
                  </a:lnTo>
                  <a:cubicBezTo>
                    <a:pt x="0" y="5279"/>
                    <a:pt x="279" y="5549"/>
                    <a:pt x="616" y="5558"/>
                  </a:cubicBezTo>
                  <a:lnTo>
                    <a:pt x="1346" y="5558"/>
                  </a:lnTo>
                  <a:lnTo>
                    <a:pt x="1346" y="5529"/>
                  </a:lnTo>
                  <a:cubicBezTo>
                    <a:pt x="1346" y="5520"/>
                    <a:pt x="1346" y="5510"/>
                    <a:pt x="1346" y="5501"/>
                  </a:cubicBezTo>
                  <a:cubicBezTo>
                    <a:pt x="1125" y="5395"/>
                    <a:pt x="981" y="5183"/>
                    <a:pt x="981" y="4943"/>
                  </a:cubicBezTo>
                  <a:lnTo>
                    <a:pt x="981" y="0"/>
                  </a:lnTo>
                  <a:close/>
                </a:path>
              </a:pathLst>
            </a:custGeom>
            <a:solidFill>
              <a:srgbClr val="F46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69"/>
            <p:cNvSpPr/>
            <p:nvPr/>
          </p:nvSpPr>
          <p:spPr>
            <a:xfrm>
              <a:off x="3117843" y="1499892"/>
              <a:ext cx="122640" cy="182562"/>
            </a:xfrm>
            <a:custGeom>
              <a:rect b="b" l="l" r="r" t="t"/>
              <a:pathLst>
                <a:path extrusionOk="0" h="6986" w="4693">
                  <a:moveTo>
                    <a:pt x="4195" y="0"/>
                  </a:moveTo>
                  <a:cubicBezTo>
                    <a:pt x="3439" y="0"/>
                    <a:pt x="2769" y="613"/>
                    <a:pt x="2769" y="1427"/>
                  </a:cubicBezTo>
                  <a:lnTo>
                    <a:pt x="2039" y="1427"/>
                  </a:lnTo>
                  <a:cubicBezTo>
                    <a:pt x="1702" y="1427"/>
                    <a:pt x="1423" y="1706"/>
                    <a:pt x="1423" y="2052"/>
                  </a:cubicBezTo>
                  <a:lnTo>
                    <a:pt x="1423" y="2783"/>
                  </a:lnTo>
                  <a:cubicBezTo>
                    <a:pt x="635" y="2783"/>
                    <a:pt x="0" y="3418"/>
                    <a:pt x="0" y="4216"/>
                  </a:cubicBezTo>
                  <a:cubicBezTo>
                    <a:pt x="0" y="5004"/>
                    <a:pt x="635" y="5639"/>
                    <a:pt x="1423" y="5639"/>
                  </a:cubicBezTo>
                  <a:lnTo>
                    <a:pt x="1423" y="6985"/>
                  </a:lnTo>
                  <a:lnTo>
                    <a:pt x="2404" y="6985"/>
                  </a:lnTo>
                  <a:lnTo>
                    <a:pt x="2404" y="5639"/>
                  </a:lnTo>
                  <a:cubicBezTo>
                    <a:pt x="1616" y="5639"/>
                    <a:pt x="981" y="4995"/>
                    <a:pt x="981" y="4206"/>
                  </a:cubicBezTo>
                  <a:cubicBezTo>
                    <a:pt x="981" y="3418"/>
                    <a:pt x="1616" y="2783"/>
                    <a:pt x="2404" y="2783"/>
                  </a:cubicBezTo>
                  <a:lnTo>
                    <a:pt x="2404" y="2052"/>
                  </a:lnTo>
                  <a:cubicBezTo>
                    <a:pt x="2404" y="1712"/>
                    <a:pt x="2674" y="1437"/>
                    <a:pt x="3012" y="1437"/>
                  </a:cubicBezTo>
                  <a:cubicBezTo>
                    <a:pt x="3017" y="1437"/>
                    <a:pt x="3023" y="1437"/>
                    <a:pt x="3029" y="1437"/>
                  </a:cubicBezTo>
                  <a:lnTo>
                    <a:pt x="3760" y="1437"/>
                  </a:lnTo>
                  <a:cubicBezTo>
                    <a:pt x="3760" y="831"/>
                    <a:pt x="4135" y="302"/>
                    <a:pt x="4693" y="91"/>
                  </a:cubicBezTo>
                  <a:cubicBezTo>
                    <a:pt x="4527" y="29"/>
                    <a:pt x="4359" y="0"/>
                    <a:pt x="4195" y="0"/>
                  </a:cubicBezTo>
                  <a:close/>
                </a:path>
              </a:pathLst>
            </a:custGeom>
            <a:solidFill>
              <a:srgbClr val="4A6B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Can you guess what I was feeling?&#10;&#10;Emotions matter. Emotions influence our decision-making and color our relationships. Research has found that children who develop emotional intelligence skills are kinder, happier, healthier, and more successful. Help your child develop emotional intelligence by playing our &quot;Do you feel me?&quot; game together at &#10;http://www.greatschools.org/gk/do-you-feel-me/&#10;&#10;GreatSchools is a nonprofit organization that helps millions of parents get a great education for their children. Visit us at http://www.greatschools.org, or find us on social media:&#10;&#10;Like GreatSchools on Facebook: http://www.facebook.com/GreatSchools&#10;&#10;Get great pins from GreatSchools on Pinterest: https://www.pinterest.com/greatschools/&#10;&#10;Follow GreatSchools on Twitter: https://twitter.com/greatschools/" id="483" name="Google Shape;483;p69" title="Emotional intelligence game (basketball) | GreatSchools">
            <a:hlinkClick r:id="rId3"/>
          </p:cNvPr>
          <p:cNvPicPr preferRelativeResize="0"/>
          <p:nvPr/>
        </p:nvPicPr>
        <p:blipFill>
          <a:blip r:embed="rId4">
            <a:alphaModFix/>
          </a:blip>
          <a:stretch>
            <a:fillRect/>
          </a:stretch>
        </p:blipFill>
        <p:spPr>
          <a:xfrm>
            <a:off x="425350" y="114963"/>
            <a:ext cx="4572000" cy="3429000"/>
          </a:xfrm>
          <a:prstGeom prst="rect">
            <a:avLst/>
          </a:prstGeom>
          <a:noFill/>
          <a:ln>
            <a:noFill/>
          </a:ln>
        </p:spPr>
      </p:pic>
      <p:sp>
        <p:nvSpPr>
          <p:cNvPr id="484" name="Google Shape;484;p69"/>
          <p:cNvSpPr txBox="1"/>
          <p:nvPr/>
        </p:nvSpPr>
        <p:spPr>
          <a:xfrm>
            <a:off x="391550" y="3757925"/>
            <a:ext cx="4491600" cy="113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latin typeface="Sniglet"/>
                <a:ea typeface="Sniglet"/>
                <a:cs typeface="Sniglet"/>
                <a:sym typeface="Sniglet"/>
              </a:rPr>
              <a:t>         </a:t>
            </a:r>
            <a:r>
              <a:rPr b="1" lang="en" sz="2100">
                <a:solidFill>
                  <a:srgbClr val="0000FF"/>
                </a:solidFill>
                <a:latin typeface="Zilla Slab"/>
                <a:ea typeface="Zilla Slab"/>
                <a:cs typeface="Zilla Slab"/>
                <a:sym typeface="Zilla Slab"/>
              </a:rPr>
              <a:t>How is she feeling?  Why?</a:t>
            </a:r>
            <a:endParaRPr b="1" sz="2100">
              <a:solidFill>
                <a:srgbClr val="0000FF"/>
              </a:solidFill>
              <a:latin typeface="Zilla Slab"/>
              <a:ea typeface="Zilla Slab"/>
              <a:cs typeface="Zilla Slab"/>
              <a:sym typeface="Zilla Slab"/>
            </a:endParaRPr>
          </a:p>
          <a:p>
            <a:pPr indent="0" lvl="0" marL="0" rtl="0" algn="l">
              <a:spcBef>
                <a:spcPts val="0"/>
              </a:spcBef>
              <a:spcAft>
                <a:spcPts val="0"/>
              </a:spcAft>
              <a:buNone/>
            </a:pPr>
            <a:r>
              <a:t/>
            </a:r>
            <a:endParaRPr sz="2500">
              <a:latin typeface="Sniglet"/>
              <a:ea typeface="Sniglet"/>
              <a:cs typeface="Sniglet"/>
              <a:sym typeface="Snigle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A8D0"/>
        </a:solidFill>
      </p:bgPr>
    </p:bg>
    <p:spTree>
      <p:nvGrpSpPr>
        <p:cNvPr id="488" name="Shape 488"/>
        <p:cNvGrpSpPr/>
        <p:nvPr/>
      </p:nvGrpSpPr>
      <p:grpSpPr>
        <a:xfrm>
          <a:off x="0" y="0"/>
          <a:ext cx="0" cy="0"/>
          <a:chOff x="0" y="0"/>
          <a:chExt cx="0" cy="0"/>
        </a:xfrm>
      </p:grpSpPr>
      <p:sp>
        <p:nvSpPr>
          <p:cNvPr id="489" name="Google Shape;489;p70"/>
          <p:cNvSpPr txBox="1"/>
          <p:nvPr>
            <p:ph idx="2" type="ctrTitle"/>
          </p:nvPr>
        </p:nvSpPr>
        <p:spPr>
          <a:xfrm flipH="1">
            <a:off x="1710625" y="309350"/>
            <a:ext cx="6821100" cy="4500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Body Language</a:t>
            </a:r>
            <a:endParaRPr/>
          </a:p>
        </p:txBody>
      </p:sp>
      <p:sp>
        <p:nvSpPr>
          <p:cNvPr id="490" name="Google Shape;490;p70"/>
          <p:cNvSpPr txBox="1"/>
          <p:nvPr>
            <p:ph type="title"/>
          </p:nvPr>
        </p:nvSpPr>
        <p:spPr>
          <a:xfrm flipH="1">
            <a:off x="3196225" y="1543250"/>
            <a:ext cx="5335500" cy="320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t>Facial expressions</a:t>
            </a:r>
            <a:endParaRPr sz="3000"/>
          </a:p>
          <a:p>
            <a:pPr indent="0" lvl="0" marL="0" rtl="0" algn="ctr">
              <a:spcBef>
                <a:spcPts val="0"/>
              </a:spcBef>
              <a:spcAft>
                <a:spcPts val="0"/>
              </a:spcAft>
              <a:buNone/>
            </a:pPr>
            <a:r>
              <a:rPr lang="en" sz="3000"/>
              <a:t>Gestures</a:t>
            </a:r>
            <a:endParaRPr sz="3000"/>
          </a:p>
          <a:p>
            <a:pPr indent="0" lvl="0" marL="0" rtl="0" algn="ctr">
              <a:spcBef>
                <a:spcPts val="0"/>
              </a:spcBef>
              <a:spcAft>
                <a:spcPts val="0"/>
              </a:spcAft>
              <a:buNone/>
            </a:pPr>
            <a:r>
              <a:rPr lang="en" sz="3000"/>
              <a:t>Posture</a:t>
            </a:r>
            <a:endParaRPr sz="3000"/>
          </a:p>
          <a:p>
            <a:pPr indent="0" lvl="0" marL="0" rtl="0" algn="ctr">
              <a:spcBef>
                <a:spcPts val="0"/>
              </a:spcBef>
              <a:spcAft>
                <a:spcPts val="0"/>
              </a:spcAft>
              <a:buNone/>
            </a:pPr>
            <a:r>
              <a:rPr lang="en" sz="3000"/>
              <a:t>Orientation</a:t>
            </a:r>
            <a:endParaRPr sz="3000"/>
          </a:p>
          <a:p>
            <a:pPr indent="0" lvl="0" marL="0" rtl="0" algn="ctr">
              <a:spcBef>
                <a:spcPts val="0"/>
              </a:spcBef>
              <a:spcAft>
                <a:spcPts val="0"/>
              </a:spcAft>
              <a:buNone/>
            </a:pPr>
            <a:r>
              <a:rPr lang="en" sz="3000"/>
              <a:t>Attention</a:t>
            </a:r>
            <a:endParaRPr sz="3000"/>
          </a:p>
          <a:p>
            <a:pPr indent="0" lvl="0" marL="0" rtl="0" algn="ctr">
              <a:spcBef>
                <a:spcPts val="0"/>
              </a:spcBef>
              <a:spcAft>
                <a:spcPts val="0"/>
              </a:spcAft>
              <a:buNone/>
            </a:pPr>
            <a:r>
              <a:rPr lang="en" sz="3000"/>
              <a:t>Distance</a:t>
            </a:r>
            <a:endParaRPr sz="3000"/>
          </a:p>
        </p:txBody>
      </p:sp>
      <p:grpSp>
        <p:nvGrpSpPr>
          <p:cNvPr id="491" name="Google Shape;491;p70"/>
          <p:cNvGrpSpPr/>
          <p:nvPr/>
        </p:nvGrpSpPr>
        <p:grpSpPr>
          <a:xfrm>
            <a:off x="1350802" y="1988132"/>
            <a:ext cx="2408761" cy="2606609"/>
            <a:chOff x="1620827" y="963391"/>
            <a:chExt cx="2408761" cy="2606609"/>
          </a:xfrm>
        </p:grpSpPr>
        <p:grpSp>
          <p:nvGrpSpPr>
            <p:cNvPr id="492" name="Google Shape;492;p70"/>
            <p:cNvGrpSpPr/>
            <p:nvPr/>
          </p:nvGrpSpPr>
          <p:grpSpPr>
            <a:xfrm>
              <a:off x="1620827" y="963391"/>
              <a:ext cx="2368213" cy="2606609"/>
              <a:chOff x="1763789" y="1203341"/>
              <a:chExt cx="2368213" cy="2606609"/>
            </a:xfrm>
          </p:grpSpPr>
          <p:sp>
            <p:nvSpPr>
              <p:cNvPr id="493" name="Google Shape;493;p70"/>
              <p:cNvSpPr/>
              <p:nvPr/>
            </p:nvSpPr>
            <p:spPr>
              <a:xfrm flipH="1">
                <a:off x="3061211" y="2436250"/>
                <a:ext cx="585697" cy="522996"/>
              </a:xfrm>
              <a:custGeom>
                <a:rect b="b" l="l" r="r" t="t"/>
                <a:pathLst>
                  <a:path extrusionOk="0" h="8975" w="10051">
                    <a:moveTo>
                      <a:pt x="7828" y="0"/>
                    </a:moveTo>
                    <a:cubicBezTo>
                      <a:pt x="7828" y="0"/>
                      <a:pt x="1066" y="3591"/>
                      <a:pt x="533" y="4635"/>
                    </a:cubicBezTo>
                    <a:cubicBezTo>
                      <a:pt x="1" y="5677"/>
                      <a:pt x="325" y="8254"/>
                      <a:pt x="1162" y="8940"/>
                    </a:cubicBezTo>
                    <a:cubicBezTo>
                      <a:pt x="1190" y="8963"/>
                      <a:pt x="1228" y="8975"/>
                      <a:pt x="1273" y="8975"/>
                    </a:cubicBezTo>
                    <a:cubicBezTo>
                      <a:pt x="2541" y="8975"/>
                      <a:pt x="10051" y="0"/>
                      <a:pt x="10051" y="0"/>
                    </a:cubicBezTo>
                    <a:close/>
                  </a:path>
                </a:pathLst>
              </a:custGeom>
              <a:solidFill>
                <a:srgbClr val="DB83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70"/>
              <p:cNvSpPr/>
              <p:nvPr/>
            </p:nvSpPr>
            <p:spPr>
              <a:xfrm flipH="1">
                <a:off x="2173837" y="2428675"/>
                <a:ext cx="1500692" cy="1078158"/>
              </a:xfrm>
              <a:custGeom>
                <a:rect b="b" l="l" r="r" t="t"/>
                <a:pathLst>
                  <a:path extrusionOk="0" h="18502" w="25753">
                    <a:moveTo>
                      <a:pt x="10508" y="1"/>
                    </a:moveTo>
                    <a:cubicBezTo>
                      <a:pt x="6343" y="1523"/>
                      <a:pt x="1773" y="6026"/>
                      <a:pt x="888" y="10459"/>
                    </a:cubicBezTo>
                    <a:cubicBezTo>
                      <a:pt x="1" y="14894"/>
                      <a:pt x="308" y="17382"/>
                      <a:pt x="1469" y="17621"/>
                    </a:cubicBezTo>
                    <a:cubicBezTo>
                      <a:pt x="1537" y="17636"/>
                      <a:pt x="1639" y="17642"/>
                      <a:pt x="1770" y="17642"/>
                    </a:cubicBezTo>
                    <a:cubicBezTo>
                      <a:pt x="3651" y="17642"/>
                      <a:pt x="11584" y="16279"/>
                      <a:pt x="14763" y="16279"/>
                    </a:cubicBezTo>
                    <a:cubicBezTo>
                      <a:pt x="15100" y="16279"/>
                      <a:pt x="15384" y="16294"/>
                      <a:pt x="15601" y="16328"/>
                    </a:cubicBezTo>
                    <a:cubicBezTo>
                      <a:pt x="17530" y="16628"/>
                      <a:pt x="21522" y="18501"/>
                      <a:pt x="23579" y="18501"/>
                    </a:cubicBezTo>
                    <a:cubicBezTo>
                      <a:pt x="24092" y="18501"/>
                      <a:pt x="24484" y="18385"/>
                      <a:pt x="24695" y="18099"/>
                    </a:cubicBezTo>
                    <a:cubicBezTo>
                      <a:pt x="25753" y="16669"/>
                      <a:pt x="23627" y="8039"/>
                      <a:pt x="21790" y="4455"/>
                    </a:cubicBezTo>
                    <a:cubicBezTo>
                      <a:pt x="19953" y="874"/>
                      <a:pt x="10508" y="1"/>
                      <a:pt x="10508" y="1"/>
                    </a:cubicBezTo>
                    <a:close/>
                  </a:path>
                </a:pathLst>
              </a:custGeom>
              <a:solidFill>
                <a:srgbClr val="FF9C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70"/>
              <p:cNvSpPr/>
              <p:nvPr/>
            </p:nvSpPr>
            <p:spPr>
              <a:xfrm flipH="1">
                <a:off x="3011271" y="2793168"/>
                <a:ext cx="176099" cy="721122"/>
              </a:xfrm>
              <a:custGeom>
                <a:rect b="b" l="l" r="r" t="t"/>
                <a:pathLst>
                  <a:path extrusionOk="0" h="12375" w="3022">
                    <a:moveTo>
                      <a:pt x="1146" y="0"/>
                    </a:moveTo>
                    <a:cubicBezTo>
                      <a:pt x="932" y="0"/>
                      <a:pt x="717" y="633"/>
                      <a:pt x="823" y="1272"/>
                    </a:cubicBezTo>
                    <a:cubicBezTo>
                      <a:pt x="963" y="2102"/>
                      <a:pt x="0" y="4014"/>
                      <a:pt x="331" y="4453"/>
                    </a:cubicBezTo>
                    <a:cubicBezTo>
                      <a:pt x="796" y="5068"/>
                      <a:pt x="441" y="5529"/>
                      <a:pt x="847" y="6174"/>
                    </a:cubicBezTo>
                    <a:cubicBezTo>
                      <a:pt x="1250" y="6820"/>
                      <a:pt x="1916" y="9427"/>
                      <a:pt x="577" y="9588"/>
                    </a:cubicBezTo>
                    <a:cubicBezTo>
                      <a:pt x="577" y="9588"/>
                      <a:pt x="451" y="11875"/>
                      <a:pt x="1417" y="12309"/>
                    </a:cubicBezTo>
                    <a:cubicBezTo>
                      <a:pt x="1519" y="12354"/>
                      <a:pt x="1618" y="12375"/>
                      <a:pt x="1713" y="12375"/>
                    </a:cubicBezTo>
                    <a:cubicBezTo>
                      <a:pt x="2512" y="12375"/>
                      <a:pt x="3022" y="10926"/>
                      <a:pt x="3022" y="10926"/>
                    </a:cubicBezTo>
                    <a:cubicBezTo>
                      <a:pt x="3022" y="10926"/>
                      <a:pt x="2356" y="8243"/>
                      <a:pt x="1913" y="6711"/>
                    </a:cubicBezTo>
                    <a:cubicBezTo>
                      <a:pt x="1059" y="3764"/>
                      <a:pt x="1513" y="398"/>
                      <a:pt x="1270" y="78"/>
                    </a:cubicBezTo>
                    <a:cubicBezTo>
                      <a:pt x="1231" y="25"/>
                      <a:pt x="1188" y="0"/>
                      <a:pt x="1146" y="0"/>
                    </a:cubicBezTo>
                    <a:close/>
                  </a:path>
                </a:pathLst>
              </a:custGeom>
              <a:solidFill>
                <a:srgbClr val="DB83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70"/>
              <p:cNvSpPr/>
              <p:nvPr/>
            </p:nvSpPr>
            <p:spPr>
              <a:xfrm flipH="1">
                <a:off x="3062201" y="2428675"/>
                <a:ext cx="755736" cy="1073263"/>
              </a:xfrm>
              <a:custGeom>
                <a:rect b="b" l="l" r="r" t="t"/>
                <a:pathLst>
                  <a:path extrusionOk="0" h="18418" w="12969">
                    <a:moveTo>
                      <a:pt x="12969" y="1"/>
                    </a:moveTo>
                    <a:cubicBezTo>
                      <a:pt x="12968" y="1"/>
                      <a:pt x="9118" y="1451"/>
                      <a:pt x="4561" y="5162"/>
                    </a:cubicBezTo>
                    <a:cubicBezTo>
                      <a:pt x="0" y="8869"/>
                      <a:pt x="1656" y="17007"/>
                      <a:pt x="3210" y="18256"/>
                    </a:cubicBezTo>
                    <a:cubicBezTo>
                      <a:pt x="3347" y="18367"/>
                      <a:pt x="3485" y="18418"/>
                      <a:pt x="3623" y="18418"/>
                    </a:cubicBezTo>
                    <a:cubicBezTo>
                      <a:pt x="5037" y="18418"/>
                      <a:pt x="6367" y="13057"/>
                      <a:pt x="6367" y="13057"/>
                    </a:cubicBezTo>
                    <a:lnTo>
                      <a:pt x="6367" y="13057"/>
                    </a:lnTo>
                    <a:cubicBezTo>
                      <a:pt x="6367" y="13057"/>
                      <a:pt x="6218" y="13089"/>
                      <a:pt x="6004" y="13089"/>
                    </a:cubicBezTo>
                    <a:cubicBezTo>
                      <a:pt x="5261" y="13089"/>
                      <a:pt x="3731" y="12703"/>
                      <a:pt x="4875" y="9251"/>
                    </a:cubicBezTo>
                    <a:cubicBezTo>
                      <a:pt x="6350" y="4803"/>
                      <a:pt x="12968" y="1"/>
                      <a:pt x="12969" y="1"/>
                    </a:cubicBezTo>
                    <a:close/>
                  </a:path>
                </a:pathLst>
              </a:custGeom>
              <a:solidFill>
                <a:srgbClr val="DB83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70"/>
              <p:cNvSpPr/>
              <p:nvPr/>
            </p:nvSpPr>
            <p:spPr>
              <a:xfrm flipH="1">
                <a:off x="2526677" y="2483975"/>
                <a:ext cx="697522" cy="400449"/>
              </a:xfrm>
              <a:custGeom>
                <a:rect b="b" l="l" r="r" t="t"/>
                <a:pathLst>
                  <a:path extrusionOk="0" h="6872" w="11970">
                    <a:moveTo>
                      <a:pt x="1244" y="0"/>
                    </a:moveTo>
                    <a:lnTo>
                      <a:pt x="97" y="854"/>
                    </a:lnTo>
                    <a:cubicBezTo>
                      <a:pt x="1" y="1000"/>
                      <a:pt x="1371" y="3044"/>
                      <a:pt x="2557" y="3044"/>
                    </a:cubicBezTo>
                    <a:cubicBezTo>
                      <a:pt x="2638" y="3044"/>
                      <a:pt x="2718" y="3035"/>
                      <a:pt x="2797" y="3014"/>
                    </a:cubicBezTo>
                    <a:cubicBezTo>
                      <a:pt x="3013" y="2959"/>
                      <a:pt x="3156" y="2933"/>
                      <a:pt x="3246" y="2933"/>
                    </a:cubicBezTo>
                    <a:cubicBezTo>
                      <a:pt x="3670" y="2933"/>
                      <a:pt x="2934" y="3506"/>
                      <a:pt x="3196" y="4322"/>
                    </a:cubicBezTo>
                    <a:cubicBezTo>
                      <a:pt x="3402" y="4964"/>
                      <a:pt x="4201" y="5251"/>
                      <a:pt x="4945" y="5251"/>
                    </a:cubicBezTo>
                    <a:cubicBezTo>
                      <a:pt x="5348" y="5251"/>
                      <a:pt x="5735" y="5166"/>
                      <a:pt x="6002" y="5008"/>
                    </a:cubicBezTo>
                    <a:cubicBezTo>
                      <a:pt x="6105" y="4946"/>
                      <a:pt x="6194" y="4919"/>
                      <a:pt x="6274" y="4919"/>
                    </a:cubicBezTo>
                    <a:cubicBezTo>
                      <a:pt x="6778" y="4919"/>
                      <a:pt x="6921" y="6009"/>
                      <a:pt x="8111" y="6421"/>
                    </a:cubicBezTo>
                    <a:cubicBezTo>
                      <a:pt x="9362" y="6852"/>
                      <a:pt x="11514" y="6872"/>
                      <a:pt x="11907" y="6872"/>
                    </a:cubicBezTo>
                    <a:cubicBezTo>
                      <a:pt x="11948" y="6872"/>
                      <a:pt x="11969" y="6872"/>
                      <a:pt x="11969" y="6872"/>
                    </a:cubicBezTo>
                    <a:lnTo>
                      <a:pt x="1244" y="0"/>
                    </a:lnTo>
                    <a:close/>
                  </a:path>
                </a:pathLst>
              </a:custGeom>
              <a:solidFill>
                <a:srgbClr val="DB83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70"/>
              <p:cNvSpPr/>
              <p:nvPr/>
            </p:nvSpPr>
            <p:spPr>
              <a:xfrm flipH="1">
                <a:off x="2352035" y="2749756"/>
                <a:ext cx="95742" cy="73249"/>
              </a:xfrm>
              <a:custGeom>
                <a:rect b="b" l="l" r="r" t="t"/>
                <a:pathLst>
                  <a:path extrusionOk="0" h="1257" w="1643">
                    <a:moveTo>
                      <a:pt x="823" y="0"/>
                    </a:moveTo>
                    <a:lnTo>
                      <a:pt x="0" y="874"/>
                    </a:lnTo>
                    <a:cubicBezTo>
                      <a:pt x="0" y="874"/>
                      <a:pt x="361" y="1257"/>
                      <a:pt x="910" y="1257"/>
                    </a:cubicBezTo>
                    <a:cubicBezTo>
                      <a:pt x="1128" y="1257"/>
                      <a:pt x="1375" y="1196"/>
                      <a:pt x="1642" y="1028"/>
                    </a:cubicBezTo>
                    <a:lnTo>
                      <a:pt x="823" y="0"/>
                    </a:lnTo>
                    <a:close/>
                  </a:path>
                </a:pathLst>
              </a:custGeom>
              <a:solidFill>
                <a:srgbClr val="E5A6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70"/>
              <p:cNvSpPr/>
              <p:nvPr/>
            </p:nvSpPr>
            <p:spPr>
              <a:xfrm flipH="1">
                <a:off x="2232343" y="1721074"/>
                <a:ext cx="1100010" cy="726308"/>
              </a:xfrm>
              <a:custGeom>
                <a:rect b="b" l="l" r="r" t="t"/>
                <a:pathLst>
                  <a:path extrusionOk="0" h="12464" w="18877">
                    <a:moveTo>
                      <a:pt x="10211" y="0"/>
                    </a:moveTo>
                    <a:cubicBezTo>
                      <a:pt x="5546" y="0"/>
                      <a:pt x="327" y="2374"/>
                      <a:pt x="1792" y="7743"/>
                    </a:cubicBezTo>
                    <a:cubicBezTo>
                      <a:pt x="1792" y="7743"/>
                      <a:pt x="0" y="8289"/>
                      <a:pt x="325" y="10269"/>
                    </a:cubicBezTo>
                    <a:cubicBezTo>
                      <a:pt x="617" y="12054"/>
                      <a:pt x="1942" y="12464"/>
                      <a:pt x="3049" y="12464"/>
                    </a:cubicBezTo>
                    <a:cubicBezTo>
                      <a:pt x="3168" y="12464"/>
                      <a:pt x="3285" y="12459"/>
                      <a:pt x="3397" y="12451"/>
                    </a:cubicBezTo>
                    <a:cubicBezTo>
                      <a:pt x="4557" y="12365"/>
                      <a:pt x="16669" y="10283"/>
                      <a:pt x="17027" y="8306"/>
                    </a:cubicBezTo>
                    <a:cubicBezTo>
                      <a:pt x="17027" y="8306"/>
                      <a:pt x="18877" y="2694"/>
                      <a:pt x="14416" y="766"/>
                    </a:cubicBezTo>
                    <a:cubicBezTo>
                      <a:pt x="13254" y="263"/>
                      <a:pt x="11763" y="0"/>
                      <a:pt x="10211" y="0"/>
                    </a:cubicBezTo>
                    <a:close/>
                  </a:path>
                </a:pathLst>
              </a:custGeom>
              <a:solidFill>
                <a:srgbClr val="FFB3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70"/>
              <p:cNvSpPr/>
              <p:nvPr/>
            </p:nvSpPr>
            <p:spPr>
              <a:xfrm flipH="1">
                <a:off x="2743249" y="1720778"/>
                <a:ext cx="619262" cy="453302"/>
              </a:xfrm>
              <a:custGeom>
                <a:rect b="b" l="l" r="r" t="t"/>
                <a:pathLst>
                  <a:path extrusionOk="0" h="7779" w="10627">
                    <a:moveTo>
                      <a:pt x="9021" y="0"/>
                    </a:moveTo>
                    <a:cubicBezTo>
                      <a:pt x="7740" y="0"/>
                      <a:pt x="5817" y="236"/>
                      <a:pt x="3724" y="1313"/>
                    </a:cubicBezTo>
                    <a:cubicBezTo>
                      <a:pt x="1" y="3231"/>
                      <a:pt x="2008" y="7778"/>
                      <a:pt x="2008" y="7778"/>
                    </a:cubicBezTo>
                    <a:lnTo>
                      <a:pt x="3817" y="7601"/>
                    </a:lnTo>
                    <a:cubicBezTo>
                      <a:pt x="3287" y="289"/>
                      <a:pt x="10626" y="143"/>
                      <a:pt x="10626" y="143"/>
                    </a:cubicBezTo>
                    <a:cubicBezTo>
                      <a:pt x="10626" y="143"/>
                      <a:pt x="10018" y="0"/>
                      <a:pt x="9021" y="0"/>
                    </a:cubicBezTo>
                    <a:close/>
                  </a:path>
                </a:pathLst>
              </a:custGeom>
              <a:solidFill>
                <a:srgbClr val="A57D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70"/>
              <p:cNvSpPr/>
              <p:nvPr/>
            </p:nvSpPr>
            <p:spPr>
              <a:xfrm flipH="1">
                <a:off x="2246853" y="2157592"/>
                <a:ext cx="918025" cy="726775"/>
              </a:xfrm>
              <a:custGeom>
                <a:rect b="b" l="l" r="r" t="t"/>
                <a:pathLst>
                  <a:path extrusionOk="0" h="12472" w="15754">
                    <a:moveTo>
                      <a:pt x="2625" y="1"/>
                    </a:moveTo>
                    <a:cubicBezTo>
                      <a:pt x="2328" y="1"/>
                      <a:pt x="1543" y="359"/>
                      <a:pt x="1632" y="597"/>
                    </a:cubicBezTo>
                    <a:cubicBezTo>
                      <a:pt x="1735" y="870"/>
                      <a:pt x="2431" y="2242"/>
                      <a:pt x="2329" y="3495"/>
                    </a:cubicBezTo>
                    <a:cubicBezTo>
                      <a:pt x="2165" y="5543"/>
                      <a:pt x="0" y="4403"/>
                      <a:pt x="205" y="6635"/>
                    </a:cubicBezTo>
                    <a:cubicBezTo>
                      <a:pt x="320" y="7908"/>
                      <a:pt x="1169" y="8146"/>
                      <a:pt x="1913" y="8146"/>
                    </a:cubicBezTo>
                    <a:cubicBezTo>
                      <a:pt x="2136" y="8146"/>
                      <a:pt x="2349" y="8125"/>
                      <a:pt x="2530" y="8103"/>
                    </a:cubicBezTo>
                    <a:cubicBezTo>
                      <a:pt x="2710" y="8081"/>
                      <a:pt x="2859" y="8061"/>
                      <a:pt x="2955" y="8061"/>
                    </a:cubicBezTo>
                    <a:cubicBezTo>
                      <a:pt x="3008" y="8061"/>
                      <a:pt x="3045" y="8067"/>
                      <a:pt x="3063" y="8083"/>
                    </a:cubicBezTo>
                    <a:cubicBezTo>
                      <a:pt x="3250" y="8253"/>
                      <a:pt x="2039" y="9039"/>
                      <a:pt x="3113" y="10131"/>
                    </a:cubicBezTo>
                    <a:cubicBezTo>
                      <a:pt x="3524" y="10548"/>
                      <a:pt x="3981" y="10676"/>
                      <a:pt x="4411" y="10676"/>
                    </a:cubicBezTo>
                    <a:cubicBezTo>
                      <a:pt x="4753" y="10676"/>
                      <a:pt x="5079" y="10595"/>
                      <a:pt x="5352" y="10514"/>
                    </a:cubicBezTo>
                    <a:cubicBezTo>
                      <a:pt x="5625" y="10432"/>
                      <a:pt x="5847" y="10353"/>
                      <a:pt x="5983" y="10353"/>
                    </a:cubicBezTo>
                    <a:cubicBezTo>
                      <a:pt x="5988" y="10353"/>
                      <a:pt x="5993" y="10353"/>
                      <a:pt x="5998" y="10353"/>
                    </a:cubicBezTo>
                    <a:cubicBezTo>
                      <a:pt x="6413" y="10370"/>
                      <a:pt x="7494" y="12471"/>
                      <a:pt x="10177" y="12471"/>
                    </a:cubicBezTo>
                    <a:cubicBezTo>
                      <a:pt x="10255" y="12471"/>
                      <a:pt x="10335" y="12470"/>
                      <a:pt x="10416" y="12466"/>
                    </a:cubicBezTo>
                    <a:cubicBezTo>
                      <a:pt x="12587" y="12370"/>
                      <a:pt x="12378" y="11117"/>
                      <a:pt x="12771" y="10947"/>
                    </a:cubicBezTo>
                    <a:cubicBezTo>
                      <a:pt x="12801" y="10934"/>
                      <a:pt x="12837" y="10928"/>
                      <a:pt x="12879" y="10928"/>
                    </a:cubicBezTo>
                    <a:cubicBezTo>
                      <a:pt x="13023" y="10928"/>
                      <a:pt x="13230" y="10998"/>
                      <a:pt x="13463" y="11070"/>
                    </a:cubicBezTo>
                    <a:cubicBezTo>
                      <a:pt x="13697" y="11140"/>
                      <a:pt x="13958" y="11210"/>
                      <a:pt x="14212" y="11210"/>
                    </a:cubicBezTo>
                    <a:cubicBezTo>
                      <a:pt x="14567" y="11210"/>
                      <a:pt x="14908" y="11073"/>
                      <a:pt x="15143" y="10605"/>
                    </a:cubicBezTo>
                    <a:cubicBezTo>
                      <a:pt x="15754" y="9380"/>
                      <a:pt x="14539" y="9107"/>
                      <a:pt x="14532" y="8783"/>
                    </a:cubicBezTo>
                    <a:cubicBezTo>
                      <a:pt x="14528" y="8458"/>
                      <a:pt x="15716" y="1208"/>
                      <a:pt x="14153" y="815"/>
                    </a:cubicBezTo>
                    <a:cubicBezTo>
                      <a:pt x="13711" y="704"/>
                      <a:pt x="13348" y="666"/>
                      <a:pt x="13020" y="666"/>
                    </a:cubicBezTo>
                    <a:cubicBezTo>
                      <a:pt x="12321" y="666"/>
                      <a:pt x="11788" y="839"/>
                      <a:pt x="11010" y="839"/>
                    </a:cubicBezTo>
                    <a:cubicBezTo>
                      <a:pt x="9866" y="839"/>
                      <a:pt x="6247" y="1833"/>
                      <a:pt x="4578" y="1870"/>
                    </a:cubicBezTo>
                    <a:cubicBezTo>
                      <a:pt x="4559" y="1871"/>
                      <a:pt x="4539" y="1871"/>
                      <a:pt x="4520" y="1871"/>
                    </a:cubicBezTo>
                    <a:cubicBezTo>
                      <a:pt x="2911" y="1871"/>
                      <a:pt x="3028" y="331"/>
                      <a:pt x="2721" y="27"/>
                    </a:cubicBezTo>
                    <a:cubicBezTo>
                      <a:pt x="2703" y="9"/>
                      <a:pt x="2669" y="1"/>
                      <a:pt x="2625"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70"/>
              <p:cNvSpPr/>
              <p:nvPr/>
            </p:nvSpPr>
            <p:spPr>
              <a:xfrm flipH="1">
                <a:off x="3070768" y="2294007"/>
                <a:ext cx="133910" cy="97140"/>
              </a:xfrm>
              <a:custGeom>
                <a:rect b="b" l="l" r="r" t="t"/>
                <a:pathLst>
                  <a:path extrusionOk="0" h="1667" w="2298">
                    <a:moveTo>
                      <a:pt x="946" y="0"/>
                    </a:moveTo>
                    <a:cubicBezTo>
                      <a:pt x="817" y="0"/>
                      <a:pt x="690" y="21"/>
                      <a:pt x="578" y="62"/>
                    </a:cubicBezTo>
                    <a:cubicBezTo>
                      <a:pt x="407" y="127"/>
                      <a:pt x="260" y="239"/>
                      <a:pt x="161" y="399"/>
                    </a:cubicBezTo>
                    <a:cubicBezTo>
                      <a:pt x="59" y="560"/>
                      <a:pt x="1" y="771"/>
                      <a:pt x="1" y="1031"/>
                    </a:cubicBezTo>
                    <a:lnTo>
                      <a:pt x="69" y="1031"/>
                    </a:lnTo>
                    <a:cubicBezTo>
                      <a:pt x="69" y="864"/>
                      <a:pt x="93" y="721"/>
                      <a:pt x="137" y="601"/>
                    </a:cubicBezTo>
                    <a:cubicBezTo>
                      <a:pt x="202" y="420"/>
                      <a:pt x="315" y="287"/>
                      <a:pt x="451" y="198"/>
                    </a:cubicBezTo>
                    <a:cubicBezTo>
                      <a:pt x="591" y="113"/>
                      <a:pt x="762" y="68"/>
                      <a:pt x="946" y="68"/>
                    </a:cubicBezTo>
                    <a:cubicBezTo>
                      <a:pt x="1144" y="68"/>
                      <a:pt x="1359" y="116"/>
                      <a:pt x="1570" y="215"/>
                    </a:cubicBezTo>
                    <a:cubicBezTo>
                      <a:pt x="1761" y="303"/>
                      <a:pt x="1946" y="428"/>
                      <a:pt x="2119" y="588"/>
                    </a:cubicBezTo>
                    <a:lnTo>
                      <a:pt x="2119" y="588"/>
                    </a:lnTo>
                    <a:cubicBezTo>
                      <a:pt x="2096" y="588"/>
                      <a:pt x="2070" y="587"/>
                      <a:pt x="2042" y="587"/>
                    </a:cubicBezTo>
                    <a:cubicBezTo>
                      <a:pt x="1960" y="587"/>
                      <a:pt x="1854" y="594"/>
                      <a:pt x="1745" y="608"/>
                    </a:cubicBezTo>
                    <a:cubicBezTo>
                      <a:pt x="1581" y="628"/>
                      <a:pt x="1403" y="669"/>
                      <a:pt x="1260" y="758"/>
                    </a:cubicBezTo>
                    <a:cubicBezTo>
                      <a:pt x="1192" y="803"/>
                      <a:pt x="1131" y="861"/>
                      <a:pt x="1086" y="932"/>
                    </a:cubicBezTo>
                    <a:cubicBezTo>
                      <a:pt x="1042" y="1004"/>
                      <a:pt x="1017" y="1089"/>
                      <a:pt x="1017" y="1188"/>
                    </a:cubicBezTo>
                    <a:lnTo>
                      <a:pt x="1017" y="1215"/>
                    </a:lnTo>
                    <a:cubicBezTo>
                      <a:pt x="1022" y="1304"/>
                      <a:pt x="1038" y="1376"/>
                      <a:pt x="1063" y="1434"/>
                    </a:cubicBezTo>
                    <a:cubicBezTo>
                      <a:pt x="1083" y="1478"/>
                      <a:pt x="1107" y="1516"/>
                      <a:pt x="1134" y="1546"/>
                    </a:cubicBezTo>
                    <a:cubicBezTo>
                      <a:pt x="1178" y="1591"/>
                      <a:pt x="1230" y="1622"/>
                      <a:pt x="1284" y="1642"/>
                    </a:cubicBezTo>
                    <a:cubicBezTo>
                      <a:pt x="1339" y="1659"/>
                      <a:pt x="1400" y="1666"/>
                      <a:pt x="1458" y="1666"/>
                    </a:cubicBezTo>
                    <a:cubicBezTo>
                      <a:pt x="1564" y="1666"/>
                      <a:pt x="1670" y="1642"/>
                      <a:pt x="1752" y="1619"/>
                    </a:cubicBezTo>
                    <a:cubicBezTo>
                      <a:pt x="1830" y="1595"/>
                      <a:pt x="1882" y="1570"/>
                      <a:pt x="1885" y="1570"/>
                    </a:cubicBezTo>
                    <a:lnTo>
                      <a:pt x="1854" y="1509"/>
                    </a:lnTo>
                    <a:cubicBezTo>
                      <a:pt x="1851" y="1509"/>
                      <a:pt x="1796" y="1533"/>
                      <a:pt x="1725" y="1557"/>
                    </a:cubicBezTo>
                    <a:cubicBezTo>
                      <a:pt x="1649" y="1578"/>
                      <a:pt x="1550" y="1598"/>
                      <a:pt x="1458" y="1598"/>
                    </a:cubicBezTo>
                    <a:cubicBezTo>
                      <a:pt x="1411" y="1598"/>
                      <a:pt x="1366" y="1595"/>
                      <a:pt x="1321" y="1581"/>
                    </a:cubicBezTo>
                    <a:cubicBezTo>
                      <a:pt x="1291" y="1574"/>
                      <a:pt x="1260" y="1560"/>
                      <a:pt x="1233" y="1543"/>
                    </a:cubicBezTo>
                    <a:cubicBezTo>
                      <a:pt x="1195" y="1516"/>
                      <a:pt x="1161" y="1478"/>
                      <a:pt x="1134" y="1427"/>
                    </a:cubicBezTo>
                    <a:cubicBezTo>
                      <a:pt x="1107" y="1373"/>
                      <a:pt x="1090" y="1304"/>
                      <a:pt x="1086" y="1215"/>
                    </a:cubicBezTo>
                    <a:lnTo>
                      <a:pt x="1086" y="1188"/>
                    </a:lnTo>
                    <a:cubicBezTo>
                      <a:pt x="1086" y="1130"/>
                      <a:pt x="1096" y="1079"/>
                      <a:pt x="1113" y="1031"/>
                    </a:cubicBezTo>
                    <a:cubicBezTo>
                      <a:pt x="1144" y="952"/>
                      <a:pt x="1195" y="888"/>
                      <a:pt x="1267" y="837"/>
                    </a:cubicBezTo>
                    <a:cubicBezTo>
                      <a:pt x="1373" y="762"/>
                      <a:pt x="1513" y="717"/>
                      <a:pt x="1652" y="689"/>
                    </a:cubicBezTo>
                    <a:cubicBezTo>
                      <a:pt x="1796" y="662"/>
                      <a:pt x="1936" y="656"/>
                      <a:pt x="2042" y="656"/>
                    </a:cubicBezTo>
                    <a:cubicBezTo>
                      <a:pt x="2090" y="656"/>
                      <a:pt x="2131" y="659"/>
                      <a:pt x="2161" y="659"/>
                    </a:cubicBezTo>
                    <a:cubicBezTo>
                      <a:pt x="2175" y="662"/>
                      <a:pt x="2185" y="662"/>
                      <a:pt x="2196" y="662"/>
                    </a:cubicBezTo>
                    <a:lnTo>
                      <a:pt x="2205" y="662"/>
                    </a:lnTo>
                    <a:lnTo>
                      <a:pt x="2298" y="673"/>
                    </a:lnTo>
                    <a:lnTo>
                      <a:pt x="2233" y="604"/>
                    </a:lnTo>
                    <a:cubicBezTo>
                      <a:pt x="2038" y="407"/>
                      <a:pt x="1820" y="256"/>
                      <a:pt x="1602" y="154"/>
                    </a:cubicBezTo>
                    <a:cubicBezTo>
                      <a:pt x="1380" y="51"/>
                      <a:pt x="1154" y="0"/>
                      <a:pt x="946" y="0"/>
                    </a:cubicBezTo>
                    <a:close/>
                  </a:path>
                </a:pathLst>
              </a:custGeom>
              <a:solidFill>
                <a:srgbClr val="A57D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70"/>
              <p:cNvSpPr/>
              <p:nvPr/>
            </p:nvSpPr>
            <p:spPr>
              <a:xfrm flipH="1">
                <a:off x="2334903" y="1953464"/>
                <a:ext cx="133269" cy="71267"/>
              </a:xfrm>
              <a:custGeom>
                <a:rect b="b" l="l" r="r" t="t"/>
                <a:pathLst>
                  <a:path extrusionOk="0" h="1223" w="2287">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0303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70"/>
              <p:cNvSpPr/>
              <p:nvPr/>
            </p:nvSpPr>
            <p:spPr>
              <a:xfrm flipH="1">
                <a:off x="2669445" y="1936332"/>
                <a:ext cx="206052" cy="82397"/>
              </a:xfrm>
              <a:custGeom>
                <a:rect b="b" l="l" r="r" t="t"/>
                <a:pathLst>
                  <a:path extrusionOk="0" h="1414" w="3536">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0303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70"/>
              <p:cNvSpPr/>
              <p:nvPr/>
            </p:nvSpPr>
            <p:spPr>
              <a:xfrm flipH="1">
                <a:off x="2390844" y="2104972"/>
                <a:ext cx="50173" cy="25407"/>
              </a:xfrm>
              <a:custGeom>
                <a:rect b="b" l="l" r="r" t="t"/>
                <a:pathLst>
                  <a:path extrusionOk="0" h="436" w="861">
                    <a:moveTo>
                      <a:pt x="1" y="1"/>
                    </a:moveTo>
                    <a:cubicBezTo>
                      <a:pt x="1" y="240"/>
                      <a:pt x="192" y="435"/>
                      <a:pt x="431" y="435"/>
                    </a:cubicBezTo>
                    <a:cubicBezTo>
                      <a:pt x="669" y="435"/>
                      <a:pt x="861" y="240"/>
                      <a:pt x="861"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70"/>
              <p:cNvSpPr/>
              <p:nvPr/>
            </p:nvSpPr>
            <p:spPr>
              <a:xfrm flipH="1">
                <a:off x="2717054" y="2104972"/>
                <a:ext cx="68878" cy="34672"/>
              </a:xfrm>
              <a:custGeom>
                <a:rect b="b" l="l" r="r" t="t"/>
                <a:pathLst>
                  <a:path extrusionOk="0" h="595" w="1182">
                    <a:moveTo>
                      <a:pt x="1" y="1"/>
                    </a:moveTo>
                    <a:cubicBezTo>
                      <a:pt x="1" y="329"/>
                      <a:pt x="263" y="595"/>
                      <a:pt x="590" y="595"/>
                    </a:cubicBezTo>
                    <a:cubicBezTo>
                      <a:pt x="915" y="595"/>
                      <a:pt x="1181" y="329"/>
                      <a:pt x="1181"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70"/>
              <p:cNvSpPr/>
              <p:nvPr/>
            </p:nvSpPr>
            <p:spPr>
              <a:xfrm flipH="1">
                <a:off x="2600101" y="2254499"/>
                <a:ext cx="91546" cy="41548"/>
              </a:xfrm>
              <a:custGeom>
                <a:rect b="b" l="l" r="r" t="t"/>
                <a:pathLst>
                  <a:path extrusionOk="0" h="713" w="1571">
                    <a:moveTo>
                      <a:pt x="7" y="0"/>
                    </a:moveTo>
                    <a:cubicBezTo>
                      <a:pt x="6" y="0"/>
                      <a:pt x="4" y="1"/>
                      <a:pt x="4" y="3"/>
                    </a:cubicBezTo>
                    <a:cubicBezTo>
                      <a:pt x="1" y="6"/>
                      <a:pt x="1" y="9"/>
                      <a:pt x="4" y="12"/>
                    </a:cubicBezTo>
                    <a:cubicBezTo>
                      <a:pt x="4" y="12"/>
                      <a:pt x="7" y="16"/>
                      <a:pt x="14" y="23"/>
                    </a:cubicBezTo>
                    <a:cubicBezTo>
                      <a:pt x="89" y="118"/>
                      <a:pt x="513" y="712"/>
                      <a:pt x="1195" y="712"/>
                    </a:cubicBezTo>
                    <a:cubicBezTo>
                      <a:pt x="1311" y="712"/>
                      <a:pt x="1434" y="696"/>
                      <a:pt x="1567" y="658"/>
                    </a:cubicBezTo>
                    <a:cubicBezTo>
                      <a:pt x="1570" y="655"/>
                      <a:pt x="1570" y="651"/>
                      <a:pt x="1570" y="647"/>
                    </a:cubicBezTo>
                    <a:cubicBezTo>
                      <a:pt x="1570" y="644"/>
                      <a:pt x="1567" y="644"/>
                      <a:pt x="1564" y="644"/>
                    </a:cubicBezTo>
                    <a:cubicBezTo>
                      <a:pt x="1434" y="685"/>
                      <a:pt x="1311" y="702"/>
                      <a:pt x="1195" y="702"/>
                    </a:cubicBezTo>
                    <a:cubicBezTo>
                      <a:pt x="836" y="702"/>
                      <a:pt x="546" y="532"/>
                      <a:pt x="345" y="361"/>
                    </a:cubicBezTo>
                    <a:cubicBezTo>
                      <a:pt x="242" y="275"/>
                      <a:pt x="164" y="190"/>
                      <a:pt x="110" y="122"/>
                    </a:cubicBezTo>
                    <a:cubicBezTo>
                      <a:pt x="83" y="91"/>
                      <a:pt x="58" y="61"/>
                      <a:pt x="42" y="40"/>
                    </a:cubicBezTo>
                    <a:cubicBezTo>
                      <a:pt x="34" y="30"/>
                      <a:pt x="28" y="23"/>
                      <a:pt x="24" y="16"/>
                    </a:cubicBezTo>
                    <a:cubicBezTo>
                      <a:pt x="17" y="9"/>
                      <a:pt x="14" y="6"/>
                      <a:pt x="10" y="3"/>
                    </a:cubicBezTo>
                    <a:cubicBezTo>
                      <a:pt x="10" y="1"/>
                      <a:pt x="9" y="0"/>
                      <a:pt x="7" y="0"/>
                    </a:cubicBezTo>
                    <a:close/>
                  </a:path>
                </a:pathLst>
              </a:custGeom>
              <a:solidFill>
                <a:srgbClr val="B26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70"/>
              <p:cNvSpPr/>
              <p:nvPr/>
            </p:nvSpPr>
            <p:spPr>
              <a:xfrm flipH="1">
                <a:off x="2383094" y="2104797"/>
                <a:ext cx="106056" cy="699"/>
              </a:xfrm>
              <a:custGeom>
                <a:rect b="b" l="l" r="r" t="t"/>
                <a:pathLst>
                  <a:path extrusionOk="0" h="12" w="1820">
                    <a:moveTo>
                      <a:pt x="0" y="1"/>
                    </a:moveTo>
                    <a:lnTo>
                      <a:pt x="0" y="11"/>
                    </a:lnTo>
                    <a:lnTo>
                      <a:pt x="1820" y="11"/>
                    </a:lnTo>
                    <a:lnTo>
                      <a:pt x="1820" y="1"/>
                    </a:lnTo>
                    <a:close/>
                  </a:path>
                </a:pathLst>
              </a:custGeom>
              <a:solidFill>
                <a:srgbClr val="DD83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70"/>
              <p:cNvSpPr/>
              <p:nvPr/>
            </p:nvSpPr>
            <p:spPr>
              <a:xfrm flipH="1">
                <a:off x="2706331" y="2104622"/>
                <a:ext cx="145856" cy="1049"/>
              </a:xfrm>
              <a:custGeom>
                <a:rect b="b" l="l" r="r" t="t"/>
                <a:pathLst>
                  <a:path extrusionOk="0" h="18" w="2503">
                    <a:moveTo>
                      <a:pt x="0" y="0"/>
                    </a:moveTo>
                    <a:lnTo>
                      <a:pt x="0" y="18"/>
                    </a:lnTo>
                    <a:lnTo>
                      <a:pt x="2502" y="18"/>
                    </a:lnTo>
                    <a:lnTo>
                      <a:pt x="2502" y="0"/>
                    </a:lnTo>
                    <a:close/>
                  </a:path>
                </a:pathLst>
              </a:custGeom>
              <a:solidFill>
                <a:srgbClr val="DD83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70"/>
              <p:cNvSpPr/>
              <p:nvPr/>
            </p:nvSpPr>
            <p:spPr>
              <a:xfrm flipH="1">
                <a:off x="2265325" y="2010163"/>
                <a:ext cx="74822" cy="223592"/>
              </a:xfrm>
              <a:custGeom>
                <a:rect b="b" l="l" r="r" t="t"/>
                <a:pathLst>
                  <a:path extrusionOk="0" h="3837" w="1284">
                    <a:moveTo>
                      <a:pt x="584" y="2294"/>
                    </a:moveTo>
                    <a:cubicBezTo>
                      <a:pt x="608" y="2294"/>
                      <a:pt x="608" y="2332"/>
                      <a:pt x="584" y="2332"/>
                    </a:cubicBezTo>
                    <a:cubicBezTo>
                      <a:pt x="556" y="2332"/>
                      <a:pt x="556" y="2294"/>
                      <a:pt x="584" y="2294"/>
                    </a:cubicBezTo>
                    <a:close/>
                    <a:moveTo>
                      <a:pt x="345" y="0"/>
                    </a:moveTo>
                    <a:lnTo>
                      <a:pt x="345" y="0"/>
                    </a:lnTo>
                    <a:cubicBezTo>
                      <a:pt x="362" y="194"/>
                      <a:pt x="372" y="386"/>
                      <a:pt x="379" y="574"/>
                    </a:cubicBezTo>
                    <a:cubicBezTo>
                      <a:pt x="433" y="659"/>
                      <a:pt x="471" y="751"/>
                      <a:pt x="498" y="850"/>
                    </a:cubicBezTo>
                    <a:cubicBezTo>
                      <a:pt x="577" y="1123"/>
                      <a:pt x="577" y="1413"/>
                      <a:pt x="560" y="1697"/>
                    </a:cubicBezTo>
                    <a:cubicBezTo>
                      <a:pt x="560" y="1707"/>
                      <a:pt x="550" y="1714"/>
                      <a:pt x="543" y="1714"/>
                    </a:cubicBezTo>
                    <a:cubicBezTo>
                      <a:pt x="533" y="1714"/>
                      <a:pt x="523" y="1707"/>
                      <a:pt x="523" y="1697"/>
                    </a:cubicBezTo>
                    <a:cubicBezTo>
                      <a:pt x="539" y="1427"/>
                      <a:pt x="539" y="1154"/>
                      <a:pt x="471" y="895"/>
                    </a:cubicBezTo>
                    <a:cubicBezTo>
                      <a:pt x="451" y="809"/>
                      <a:pt x="420" y="724"/>
                      <a:pt x="379" y="649"/>
                    </a:cubicBezTo>
                    <a:lnTo>
                      <a:pt x="379" y="649"/>
                    </a:lnTo>
                    <a:cubicBezTo>
                      <a:pt x="396" y="2137"/>
                      <a:pt x="0" y="3345"/>
                      <a:pt x="0" y="3345"/>
                    </a:cubicBezTo>
                    <a:cubicBezTo>
                      <a:pt x="208" y="3397"/>
                      <a:pt x="369" y="3570"/>
                      <a:pt x="488" y="3837"/>
                    </a:cubicBezTo>
                    <a:cubicBezTo>
                      <a:pt x="580" y="3762"/>
                      <a:pt x="659" y="3676"/>
                      <a:pt x="731" y="3588"/>
                    </a:cubicBezTo>
                    <a:cubicBezTo>
                      <a:pt x="1171" y="2932"/>
                      <a:pt x="1191" y="2055"/>
                      <a:pt x="1191" y="1905"/>
                    </a:cubicBezTo>
                    <a:cubicBezTo>
                      <a:pt x="1191" y="1676"/>
                      <a:pt x="1205" y="1431"/>
                      <a:pt x="1222" y="1195"/>
                    </a:cubicBezTo>
                    <a:cubicBezTo>
                      <a:pt x="1249" y="741"/>
                      <a:pt x="1284" y="174"/>
                      <a:pt x="1154" y="17"/>
                    </a:cubicBezTo>
                    <a:lnTo>
                      <a:pt x="1137" y="17"/>
                    </a:lnTo>
                    <a:cubicBezTo>
                      <a:pt x="990" y="17"/>
                      <a:pt x="703" y="10"/>
                      <a:pt x="345" y="0"/>
                    </a:cubicBezTo>
                    <a:close/>
                  </a:path>
                </a:pathLst>
              </a:custGeom>
              <a:solidFill>
                <a:srgbClr val="D1DB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70"/>
              <p:cNvSpPr/>
              <p:nvPr/>
            </p:nvSpPr>
            <p:spPr>
              <a:xfrm flipH="1">
                <a:off x="2317071" y="2006725"/>
                <a:ext cx="186006" cy="198418"/>
              </a:xfrm>
              <a:custGeom>
                <a:rect b="b" l="l" r="r" t="t"/>
                <a:pathLst>
                  <a:path extrusionOk="0" h="3405" w="3192">
                    <a:moveTo>
                      <a:pt x="2059" y="1684"/>
                    </a:moveTo>
                    <a:lnTo>
                      <a:pt x="2059" y="1694"/>
                    </a:lnTo>
                    <a:lnTo>
                      <a:pt x="1926" y="1694"/>
                    </a:lnTo>
                    <a:cubicBezTo>
                      <a:pt x="1922" y="1929"/>
                      <a:pt x="1731" y="2121"/>
                      <a:pt x="1496" y="2121"/>
                    </a:cubicBezTo>
                    <a:cubicBezTo>
                      <a:pt x="1260" y="2121"/>
                      <a:pt x="1069" y="1929"/>
                      <a:pt x="1066" y="1694"/>
                    </a:cubicBezTo>
                    <a:lnTo>
                      <a:pt x="239" y="1694"/>
                    </a:lnTo>
                    <a:lnTo>
                      <a:pt x="239" y="1684"/>
                    </a:lnTo>
                    <a:close/>
                    <a:moveTo>
                      <a:pt x="185" y="1"/>
                    </a:moveTo>
                    <a:cubicBezTo>
                      <a:pt x="92" y="141"/>
                      <a:pt x="1" y="885"/>
                      <a:pt x="110" y="2418"/>
                    </a:cubicBezTo>
                    <a:cubicBezTo>
                      <a:pt x="137" y="2804"/>
                      <a:pt x="215" y="3125"/>
                      <a:pt x="349" y="3387"/>
                    </a:cubicBezTo>
                    <a:cubicBezTo>
                      <a:pt x="795" y="3336"/>
                      <a:pt x="1192" y="3258"/>
                      <a:pt x="1666" y="3258"/>
                    </a:cubicBezTo>
                    <a:cubicBezTo>
                      <a:pt x="1991" y="3258"/>
                      <a:pt x="2356" y="3295"/>
                      <a:pt x="2796" y="3404"/>
                    </a:cubicBezTo>
                    <a:cubicBezTo>
                      <a:pt x="2796" y="3404"/>
                      <a:pt x="3192" y="2196"/>
                      <a:pt x="3175" y="708"/>
                    </a:cubicBezTo>
                    <a:cubicBezTo>
                      <a:pt x="3124" y="612"/>
                      <a:pt x="3056" y="530"/>
                      <a:pt x="2963" y="469"/>
                    </a:cubicBezTo>
                    <a:cubicBezTo>
                      <a:pt x="2946" y="458"/>
                      <a:pt x="2957" y="434"/>
                      <a:pt x="2974" y="434"/>
                    </a:cubicBezTo>
                    <a:cubicBezTo>
                      <a:pt x="2977" y="434"/>
                      <a:pt x="2980" y="434"/>
                      <a:pt x="2984" y="438"/>
                    </a:cubicBezTo>
                    <a:cubicBezTo>
                      <a:pt x="3062" y="489"/>
                      <a:pt x="3124" y="554"/>
                      <a:pt x="3175" y="633"/>
                    </a:cubicBezTo>
                    <a:cubicBezTo>
                      <a:pt x="3168" y="445"/>
                      <a:pt x="3158" y="253"/>
                      <a:pt x="3141" y="59"/>
                    </a:cubicBezTo>
                    <a:cubicBezTo>
                      <a:pt x="3018" y="59"/>
                      <a:pt x="2885" y="56"/>
                      <a:pt x="2749" y="53"/>
                    </a:cubicBezTo>
                    <a:cubicBezTo>
                      <a:pt x="2745" y="56"/>
                      <a:pt x="2745" y="62"/>
                      <a:pt x="2745" y="69"/>
                    </a:cubicBezTo>
                    <a:cubicBezTo>
                      <a:pt x="2697" y="240"/>
                      <a:pt x="2544" y="308"/>
                      <a:pt x="2345" y="308"/>
                    </a:cubicBezTo>
                    <a:cubicBezTo>
                      <a:pt x="2076" y="308"/>
                      <a:pt x="1721" y="185"/>
                      <a:pt x="1417" y="18"/>
                    </a:cubicBezTo>
                    <a:cubicBezTo>
                      <a:pt x="929" y="7"/>
                      <a:pt x="478" y="1"/>
                      <a:pt x="185" y="1"/>
                    </a:cubicBezTo>
                    <a:close/>
                  </a:path>
                </a:pathLst>
              </a:custGeom>
              <a:solidFill>
                <a:srgbClr val="D1B3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70"/>
              <p:cNvSpPr/>
              <p:nvPr/>
            </p:nvSpPr>
            <p:spPr>
              <a:xfrm flipH="1">
                <a:off x="2311652" y="2196518"/>
                <a:ext cx="171146" cy="58331"/>
              </a:xfrm>
              <a:custGeom>
                <a:rect b="b" l="l" r="r" t="t"/>
                <a:pathLst>
                  <a:path extrusionOk="0" h="1001" w="2937">
                    <a:moveTo>
                      <a:pt x="1318" y="1"/>
                    </a:moveTo>
                    <a:cubicBezTo>
                      <a:pt x="844" y="1"/>
                      <a:pt x="447" y="79"/>
                      <a:pt x="1" y="130"/>
                    </a:cubicBezTo>
                    <a:cubicBezTo>
                      <a:pt x="304" y="724"/>
                      <a:pt x="891" y="1001"/>
                      <a:pt x="1813" y="1001"/>
                    </a:cubicBezTo>
                    <a:lnTo>
                      <a:pt x="1875" y="1001"/>
                    </a:lnTo>
                    <a:cubicBezTo>
                      <a:pt x="2336" y="998"/>
                      <a:pt x="2680" y="854"/>
                      <a:pt x="2936" y="639"/>
                    </a:cubicBezTo>
                    <a:cubicBezTo>
                      <a:pt x="2817" y="372"/>
                      <a:pt x="2656" y="199"/>
                      <a:pt x="2448" y="147"/>
                    </a:cubicBezTo>
                    <a:cubicBezTo>
                      <a:pt x="2008" y="38"/>
                      <a:pt x="1643" y="1"/>
                      <a:pt x="1318"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70"/>
              <p:cNvSpPr/>
              <p:nvPr/>
            </p:nvSpPr>
            <p:spPr>
              <a:xfrm flipH="1">
                <a:off x="2342886" y="2007774"/>
                <a:ext cx="77619" cy="16957"/>
              </a:xfrm>
              <a:custGeom>
                <a:rect b="b" l="l" r="r" t="t"/>
                <a:pathLst>
                  <a:path extrusionOk="0" h="291" w="1332">
                    <a:moveTo>
                      <a:pt x="0" y="0"/>
                    </a:moveTo>
                    <a:cubicBezTo>
                      <a:pt x="304" y="167"/>
                      <a:pt x="659" y="290"/>
                      <a:pt x="928" y="290"/>
                    </a:cubicBezTo>
                    <a:cubicBezTo>
                      <a:pt x="1127" y="290"/>
                      <a:pt x="1280" y="222"/>
                      <a:pt x="1328" y="51"/>
                    </a:cubicBezTo>
                    <a:cubicBezTo>
                      <a:pt x="1328" y="44"/>
                      <a:pt x="1328" y="38"/>
                      <a:pt x="1332" y="35"/>
                    </a:cubicBezTo>
                    <a:cubicBezTo>
                      <a:pt x="1242" y="30"/>
                      <a:pt x="1150" y="27"/>
                      <a:pt x="1058" y="27"/>
                    </a:cubicBezTo>
                    <a:cubicBezTo>
                      <a:pt x="710" y="17"/>
                      <a:pt x="345" y="10"/>
                      <a:pt x="0" y="0"/>
                    </a:cubicBezTo>
                    <a:close/>
                  </a:path>
                </a:pathLst>
              </a:custGeom>
              <a:solidFill>
                <a:srgbClr val="0303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70"/>
              <p:cNvSpPr/>
              <p:nvPr/>
            </p:nvSpPr>
            <p:spPr>
              <a:xfrm flipH="1">
                <a:off x="2390844" y="2105438"/>
                <a:ext cx="50173" cy="24941"/>
              </a:xfrm>
              <a:custGeom>
                <a:rect b="b" l="l" r="r" t="t"/>
                <a:pathLst>
                  <a:path extrusionOk="0" h="428" w="861">
                    <a:moveTo>
                      <a:pt x="1" y="0"/>
                    </a:moveTo>
                    <a:cubicBezTo>
                      <a:pt x="4" y="235"/>
                      <a:pt x="195" y="427"/>
                      <a:pt x="431" y="427"/>
                    </a:cubicBezTo>
                    <a:cubicBezTo>
                      <a:pt x="666" y="427"/>
                      <a:pt x="857" y="235"/>
                      <a:pt x="86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70"/>
              <p:cNvSpPr/>
              <p:nvPr/>
            </p:nvSpPr>
            <p:spPr>
              <a:xfrm flipH="1">
                <a:off x="2383094" y="2104797"/>
                <a:ext cx="106056" cy="699"/>
              </a:xfrm>
              <a:custGeom>
                <a:rect b="b" l="l" r="r" t="t"/>
                <a:pathLst>
                  <a:path extrusionOk="0" h="12" w="1820">
                    <a:moveTo>
                      <a:pt x="0" y="1"/>
                    </a:moveTo>
                    <a:lnTo>
                      <a:pt x="0" y="11"/>
                    </a:lnTo>
                    <a:lnTo>
                      <a:pt x="1820" y="11"/>
                    </a:lnTo>
                    <a:lnTo>
                      <a:pt x="1820" y="1"/>
                    </a:lnTo>
                    <a:close/>
                  </a:path>
                </a:pathLst>
              </a:custGeom>
              <a:solidFill>
                <a:srgbClr val="BF83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70"/>
              <p:cNvSpPr/>
              <p:nvPr/>
            </p:nvSpPr>
            <p:spPr>
              <a:xfrm flipH="1">
                <a:off x="2581395" y="1988252"/>
                <a:ext cx="346547" cy="270792"/>
              </a:xfrm>
              <a:custGeom>
                <a:rect b="b" l="l" r="r" t="t"/>
                <a:pathLst>
                  <a:path extrusionOk="0" h="4647" w="5947">
                    <a:moveTo>
                      <a:pt x="4697" y="605"/>
                    </a:moveTo>
                    <a:cubicBezTo>
                      <a:pt x="4700" y="605"/>
                      <a:pt x="4704" y="605"/>
                      <a:pt x="4707" y="608"/>
                    </a:cubicBezTo>
                    <a:cubicBezTo>
                      <a:pt x="4871" y="718"/>
                      <a:pt x="4967" y="895"/>
                      <a:pt x="5022" y="1079"/>
                    </a:cubicBezTo>
                    <a:cubicBezTo>
                      <a:pt x="5096" y="1353"/>
                      <a:pt x="5100" y="1646"/>
                      <a:pt x="5083" y="1926"/>
                    </a:cubicBezTo>
                    <a:cubicBezTo>
                      <a:pt x="5083" y="1939"/>
                      <a:pt x="5072" y="1943"/>
                      <a:pt x="5062" y="1943"/>
                    </a:cubicBezTo>
                    <a:cubicBezTo>
                      <a:pt x="5052" y="1943"/>
                      <a:pt x="5045" y="1939"/>
                      <a:pt x="5045" y="1926"/>
                    </a:cubicBezTo>
                    <a:cubicBezTo>
                      <a:pt x="5059" y="1660"/>
                      <a:pt x="5059" y="1383"/>
                      <a:pt x="4994" y="1123"/>
                    </a:cubicBezTo>
                    <a:cubicBezTo>
                      <a:pt x="4943" y="936"/>
                      <a:pt x="4854" y="751"/>
                      <a:pt x="4686" y="642"/>
                    </a:cubicBezTo>
                    <a:cubicBezTo>
                      <a:pt x="4673" y="628"/>
                      <a:pt x="4683" y="605"/>
                      <a:pt x="4697" y="605"/>
                    </a:cubicBezTo>
                    <a:close/>
                    <a:moveTo>
                      <a:pt x="5103" y="2523"/>
                    </a:moveTo>
                    <a:cubicBezTo>
                      <a:pt x="5127" y="2523"/>
                      <a:pt x="5127" y="2561"/>
                      <a:pt x="5103" y="2561"/>
                    </a:cubicBezTo>
                    <a:cubicBezTo>
                      <a:pt x="5080" y="2561"/>
                      <a:pt x="5080" y="2523"/>
                      <a:pt x="5103" y="2523"/>
                    </a:cubicBezTo>
                    <a:close/>
                    <a:moveTo>
                      <a:pt x="3802" y="1997"/>
                    </a:moveTo>
                    <a:lnTo>
                      <a:pt x="3802" y="2015"/>
                    </a:lnTo>
                    <a:lnTo>
                      <a:pt x="3618" y="2015"/>
                    </a:lnTo>
                    <a:cubicBezTo>
                      <a:pt x="3615" y="2336"/>
                      <a:pt x="3352" y="2598"/>
                      <a:pt x="3027" y="2598"/>
                    </a:cubicBezTo>
                    <a:cubicBezTo>
                      <a:pt x="2704" y="2598"/>
                      <a:pt x="2441" y="2336"/>
                      <a:pt x="2438" y="2015"/>
                    </a:cubicBezTo>
                    <a:lnTo>
                      <a:pt x="1300" y="2015"/>
                    </a:lnTo>
                    <a:lnTo>
                      <a:pt x="1300" y="1997"/>
                    </a:lnTo>
                    <a:close/>
                    <a:moveTo>
                      <a:pt x="475" y="1"/>
                    </a:moveTo>
                    <a:cubicBezTo>
                      <a:pt x="290" y="1"/>
                      <a:pt x="0" y="154"/>
                      <a:pt x="0" y="574"/>
                    </a:cubicBezTo>
                    <a:lnTo>
                      <a:pt x="0" y="2229"/>
                    </a:lnTo>
                    <a:cubicBezTo>
                      <a:pt x="0" y="3431"/>
                      <a:pt x="338" y="4291"/>
                      <a:pt x="1754" y="4646"/>
                    </a:cubicBezTo>
                    <a:cubicBezTo>
                      <a:pt x="2827" y="4486"/>
                      <a:pt x="4124" y="4200"/>
                      <a:pt x="5192" y="3995"/>
                    </a:cubicBezTo>
                    <a:cubicBezTo>
                      <a:pt x="5946" y="2909"/>
                      <a:pt x="5833" y="1127"/>
                      <a:pt x="5797" y="513"/>
                    </a:cubicBezTo>
                    <a:cubicBezTo>
                      <a:pt x="5792" y="420"/>
                      <a:pt x="5786" y="356"/>
                      <a:pt x="5786" y="318"/>
                    </a:cubicBezTo>
                    <a:cubicBezTo>
                      <a:pt x="5786" y="165"/>
                      <a:pt x="5697" y="72"/>
                      <a:pt x="5575" y="21"/>
                    </a:cubicBezTo>
                    <a:cubicBezTo>
                      <a:pt x="5496" y="4"/>
                      <a:pt x="5411" y="1"/>
                      <a:pt x="5329" y="1"/>
                    </a:cubicBezTo>
                    <a:lnTo>
                      <a:pt x="3372" y="1"/>
                    </a:lnTo>
                    <a:cubicBezTo>
                      <a:pt x="2737" y="288"/>
                      <a:pt x="1871" y="523"/>
                      <a:pt x="1478" y="523"/>
                    </a:cubicBezTo>
                    <a:cubicBezTo>
                      <a:pt x="1365" y="523"/>
                      <a:pt x="1294" y="502"/>
                      <a:pt x="1273" y="465"/>
                    </a:cubicBezTo>
                    <a:cubicBezTo>
                      <a:pt x="1188" y="304"/>
                      <a:pt x="1212" y="148"/>
                      <a:pt x="1307" y="1"/>
                    </a:cubicBezTo>
                    <a:close/>
                  </a:path>
                </a:pathLst>
              </a:custGeom>
              <a:solidFill>
                <a:srgbClr val="D1B3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70"/>
              <p:cNvSpPr/>
              <p:nvPr/>
            </p:nvSpPr>
            <p:spPr>
              <a:xfrm flipH="1">
                <a:off x="2625391" y="2220992"/>
                <a:ext cx="200341" cy="48774"/>
              </a:xfrm>
              <a:custGeom>
                <a:rect b="b" l="l" r="r" t="t"/>
                <a:pathLst>
                  <a:path extrusionOk="0" h="837" w="3438">
                    <a:moveTo>
                      <a:pt x="3438" y="1"/>
                    </a:moveTo>
                    <a:lnTo>
                      <a:pt x="3438" y="1"/>
                    </a:lnTo>
                    <a:cubicBezTo>
                      <a:pt x="2370" y="206"/>
                      <a:pt x="1073" y="492"/>
                      <a:pt x="0" y="652"/>
                    </a:cubicBezTo>
                    <a:cubicBezTo>
                      <a:pt x="479" y="775"/>
                      <a:pt x="1079" y="836"/>
                      <a:pt x="1831" y="836"/>
                    </a:cubicBezTo>
                    <a:cubicBezTo>
                      <a:pt x="2015" y="836"/>
                      <a:pt x="2189" y="820"/>
                      <a:pt x="2352" y="786"/>
                    </a:cubicBezTo>
                    <a:cubicBezTo>
                      <a:pt x="2387" y="779"/>
                      <a:pt x="2414" y="768"/>
                      <a:pt x="2445" y="759"/>
                    </a:cubicBezTo>
                    <a:cubicBezTo>
                      <a:pt x="2379" y="683"/>
                      <a:pt x="2335" y="622"/>
                      <a:pt x="2315" y="598"/>
                    </a:cubicBezTo>
                    <a:cubicBezTo>
                      <a:pt x="2308" y="591"/>
                      <a:pt x="2305" y="587"/>
                      <a:pt x="2305" y="587"/>
                    </a:cubicBezTo>
                    <a:cubicBezTo>
                      <a:pt x="2302" y="584"/>
                      <a:pt x="2302" y="581"/>
                      <a:pt x="2305" y="578"/>
                    </a:cubicBezTo>
                    <a:lnTo>
                      <a:pt x="2308" y="574"/>
                    </a:lnTo>
                    <a:cubicBezTo>
                      <a:pt x="2311" y="574"/>
                      <a:pt x="2311" y="578"/>
                      <a:pt x="2311" y="578"/>
                    </a:cubicBezTo>
                    <a:cubicBezTo>
                      <a:pt x="2315" y="581"/>
                      <a:pt x="2318" y="584"/>
                      <a:pt x="2325" y="591"/>
                    </a:cubicBezTo>
                    <a:cubicBezTo>
                      <a:pt x="2329" y="598"/>
                      <a:pt x="2335" y="605"/>
                      <a:pt x="2343" y="615"/>
                    </a:cubicBezTo>
                    <a:cubicBezTo>
                      <a:pt x="2359" y="636"/>
                      <a:pt x="2384" y="666"/>
                      <a:pt x="2411" y="697"/>
                    </a:cubicBezTo>
                    <a:cubicBezTo>
                      <a:pt x="2424" y="714"/>
                      <a:pt x="2441" y="734"/>
                      <a:pt x="2458" y="755"/>
                    </a:cubicBezTo>
                    <a:cubicBezTo>
                      <a:pt x="2759" y="649"/>
                      <a:pt x="3018" y="485"/>
                      <a:pt x="3233" y="253"/>
                    </a:cubicBezTo>
                    <a:cubicBezTo>
                      <a:pt x="3308" y="174"/>
                      <a:pt x="3376" y="89"/>
                      <a:pt x="3438"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70"/>
              <p:cNvSpPr/>
              <p:nvPr/>
            </p:nvSpPr>
            <p:spPr>
              <a:xfrm flipH="1">
                <a:off x="2731389" y="1988252"/>
                <a:ext cx="127325" cy="30477"/>
              </a:xfrm>
              <a:custGeom>
                <a:rect b="b" l="l" r="r" t="t"/>
                <a:pathLst>
                  <a:path extrusionOk="0" h="523" w="2185">
                    <a:moveTo>
                      <a:pt x="119" y="1"/>
                    </a:moveTo>
                    <a:cubicBezTo>
                      <a:pt x="24" y="148"/>
                      <a:pt x="0" y="304"/>
                      <a:pt x="85" y="465"/>
                    </a:cubicBezTo>
                    <a:cubicBezTo>
                      <a:pt x="106" y="502"/>
                      <a:pt x="177" y="523"/>
                      <a:pt x="290" y="523"/>
                    </a:cubicBezTo>
                    <a:cubicBezTo>
                      <a:pt x="683" y="523"/>
                      <a:pt x="1549" y="288"/>
                      <a:pt x="2184" y="1"/>
                    </a:cubicBezTo>
                    <a:close/>
                  </a:path>
                </a:pathLst>
              </a:custGeom>
              <a:solidFill>
                <a:srgbClr val="0303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70"/>
              <p:cNvSpPr/>
              <p:nvPr/>
            </p:nvSpPr>
            <p:spPr>
              <a:xfrm flipH="1">
                <a:off x="2717054" y="2105613"/>
                <a:ext cx="68878" cy="34031"/>
              </a:xfrm>
              <a:custGeom>
                <a:rect b="b" l="l" r="r" t="t"/>
                <a:pathLst>
                  <a:path extrusionOk="0" h="584" w="1182">
                    <a:moveTo>
                      <a:pt x="1" y="1"/>
                    </a:moveTo>
                    <a:cubicBezTo>
                      <a:pt x="4" y="322"/>
                      <a:pt x="267" y="584"/>
                      <a:pt x="590" y="584"/>
                    </a:cubicBezTo>
                    <a:cubicBezTo>
                      <a:pt x="915" y="584"/>
                      <a:pt x="1178" y="322"/>
                      <a:pt x="1181"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70"/>
              <p:cNvSpPr/>
              <p:nvPr/>
            </p:nvSpPr>
            <p:spPr>
              <a:xfrm flipH="1">
                <a:off x="2682440" y="2254441"/>
                <a:ext cx="9207" cy="10780"/>
              </a:xfrm>
              <a:custGeom>
                <a:rect b="b" l="l" r="r" t="t"/>
                <a:pathLst>
                  <a:path extrusionOk="0" h="185" w="158">
                    <a:moveTo>
                      <a:pt x="7" y="0"/>
                    </a:moveTo>
                    <a:lnTo>
                      <a:pt x="4" y="4"/>
                    </a:lnTo>
                    <a:cubicBezTo>
                      <a:pt x="1" y="7"/>
                      <a:pt x="1" y="10"/>
                      <a:pt x="4" y="13"/>
                    </a:cubicBezTo>
                    <a:cubicBezTo>
                      <a:pt x="4" y="13"/>
                      <a:pt x="7" y="17"/>
                      <a:pt x="14" y="24"/>
                    </a:cubicBezTo>
                    <a:cubicBezTo>
                      <a:pt x="34" y="48"/>
                      <a:pt x="78" y="109"/>
                      <a:pt x="144" y="185"/>
                    </a:cubicBezTo>
                    <a:cubicBezTo>
                      <a:pt x="151" y="185"/>
                      <a:pt x="154" y="181"/>
                      <a:pt x="157" y="181"/>
                    </a:cubicBezTo>
                    <a:cubicBezTo>
                      <a:pt x="140" y="160"/>
                      <a:pt x="123" y="140"/>
                      <a:pt x="110" y="123"/>
                    </a:cubicBezTo>
                    <a:cubicBezTo>
                      <a:pt x="83" y="92"/>
                      <a:pt x="58" y="62"/>
                      <a:pt x="42" y="41"/>
                    </a:cubicBezTo>
                    <a:cubicBezTo>
                      <a:pt x="34" y="31"/>
                      <a:pt x="28" y="24"/>
                      <a:pt x="24" y="17"/>
                    </a:cubicBezTo>
                    <a:cubicBezTo>
                      <a:pt x="17" y="10"/>
                      <a:pt x="14" y="7"/>
                      <a:pt x="10" y="4"/>
                    </a:cubicBezTo>
                    <a:cubicBezTo>
                      <a:pt x="10" y="4"/>
                      <a:pt x="10" y="0"/>
                      <a:pt x="7" y="0"/>
                    </a:cubicBezTo>
                    <a:close/>
                  </a:path>
                </a:pathLst>
              </a:custGeom>
              <a:solidFill>
                <a:srgbClr val="A96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70"/>
              <p:cNvSpPr/>
              <p:nvPr/>
            </p:nvSpPr>
            <p:spPr>
              <a:xfrm flipH="1">
                <a:off x="2706331" y="2104622"/>
                <a:ext cx="145856" cy="1049"/>
              </a:xfrm>
              <a:custGeom>
                <a:rect b="b" l="l" r="r" t="t"/>
                <a:pathLst>
                  <a:path extrusionOk="0" h="18" w="2503">
                    <a:moveTo>
                      <a:pt x="0" y="0"/>
                    </a:moveTo>
                    <a:lnTo>
                      <a:pt x="0" y="18"/>
                    </a:lnTo>
                    <a:lnTo>
                      <a:pt x="2502" y="18"/>
                    </a:lnTo>
                    <a:lnTo>
                      <a:pt x="2502" y="0"/>
                    </a:lnTo>
                    <a:close/>
                  </a:path>
                </a:pathLst>
              </a:custGeom>
              <a:solidFill>
                <a:srgbClr val="BF83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70"/>
              <p:cNvSpPr/>
              <p:nvPr/>
            </p:nvSpPr>
            <p:spPr>
              <a:xfrm flipH="1">
                <a:off x="2245454" y="1984873"/>
                <a:ext cx="285069" cy="296257"/>
              </a:xfrm>
              <a:custGeom>
                <a:rect b="b" l="l" r="r" t="t"/>
                <a:pathLst>
                  <a:path extrusionOk="0" h="5084" w="4892">
                    <a:moveTo>
                      <a:pt x="529" y="338"/>
                    </a:moveTo>
                    <a:cubicBezTo>
                      <a:pt x="1041" y="338"/>
                      <a:pt x="2008" y="362"/>
                      <a:pt x="2861" y="382"/>
                    </a:cubicBezTo>
                    <a:cubicBezTo>
                      <a:pt x="3533" y="400"/>
                      <a:pt x="4113" y="417"/>
                      <a:pt x="4343" y="417"/>
                    </a:cubicBezTo>
                    <a:cubicBezTo>
                      <a:pt x="4384" y="417"/>
                      <a:pt x="4404" y="431"/>
                      <a:pt x="4417" y="444"/>
                    </a:cubicBezTo>
                    <a:cubicBezTo>
                      <a:pt x="4551" y="591"/>
                      <a:pt x="4516" y="1168"/>
                      <a:pt x="4489" y="1629"/>
                    </a:cubicBezTo>
                    <a:cubicBezTo>
                      <a:pt x="4472" y="1865"/>
                      <a:pt x="4458" y="2110"/>
                      <a:pt x="4458" y="2339"/>
                    </a:cubicBezTo>
                    <a:cubicBezTo>
                      <a:pt x="4458" y="2585"/>
                      <a:pt x="4407" y="4725"/>
                      <a:pt x="2602" y="4749"/>
                    </a:cubicBezTo>
                    <a:cubicBezTo>
                      <a:pt x="2583" y="4749"/>
                      <a:pt x="2564" y="4750"/>
                      <a:pt x="2546" y="4750"/>
                    </a:cubicBezTo>
                    <a:cubicBezTo>
                      <a:pt x="1194" y="4750"/>
                      <a:pt x="545" y="4158"/>
                      <a:pt x="451" y="2840"/>
                    </a:cubicBezTo>
                    <a:cubicBezTo>
                      <a:pt x="341" y="1257"/>
                      <a:pt x="437" y="482"/>
                      <a:pt x="529" y="338"/>
                    </a:cubicBezTo>
                    <a:close/>
                    <a:moveTo>
                      <a:pt x="499" y="1"/>
                    </a:moveTo>
                    <a:cubicBezTo>
                      <a:pt x="444" y="1"/>
                      <a:pt x="369" y="18"/>
                      <a:pt x="297" y="96"/>
                    </a:cubicBezTo>
                    <a:cubicBezTo>
                      <a:pt x="1" y="420"/>
                      <a:pt x="58" y="1970"/>
                      <a:pt x="124" y="2865"/>
                    </a:cubicBezTo>
                    <a:cubicBezTo>
                      <a:pt x="229" y="4356"/>
                      <a:pt x="1021" y="5083"/>
                      <a:pt x="2550" y="5083"/>
                    </a:cubicBezTo>
                    <a:lnTo>
                      <a:pt x="2608" y="5083"/>
                    </a:lnTo>
                    <a:cubicBezTo>
                      <a:pt x="4216" y="5066"/>
                      <a:pt x="4789" y="3592"/>
                      <a:pt x="4789" y="2339"/>
                    </a:cubicBezTo>
                    <a:cubicBezTo>
                      <a:pt x="4789" y="2120"/>
                      <a:pt x="4803" y="1882"/>
                      <a:pt x="4817" y="1649"/>
                    </a:cubicBezTo>
                    <a:cubicBezTo>
                      <a:pt x="4858" y="1014"/>
                      <a:pt x="4892" y="468"/>
                      <a:pt x="4657" y="215"/>
                    </a:cubicBezTo>
                    <a:cubicBezTo>
                      <a:pt x="4578" y="127"/>
                      <a:pt x="4469" y="79"/>
                      <a:pt x="4343" y="79"/>
                    </a:cubicBezTo>
                    <a:cubicBezTo>
                      <a:pt x="4117" y="79"/>
                      <a:pt x="3540" y="65"/>
                      <a:pt x="2868" y="48"/>
                    </a:cubicBezTo>
                    <a:cubicBezTo>
                      <a:pt x="1994" y="28"/>
                      <a:pt x="1004" y="1"/>
                      <a:pt x="499" y="1"/>
                    </a:cubicBezTo>
                    <a:close/>
                  </a:path>
                </a:pathLst>
              </a:custGeom>
              <a:solidFill>
                <a:srgbClr val="D6B2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70"/>
              <p:cNvSpPr/>
              <p:nvPr/>
            </p:nvSpPr>
            <p:spPr>
              <a:xfrm flipH="1">
                <a:off x="2562282" y="1967974"/>
                <a:ext cx="397710" cy="321897"/>
              </a:xfrm>
              <a:custGeom>
                <a:rect b="b" l="l" r="r" t="t"/>
                <a:pathLst>
                  <a:path extrusionOk="0" h="5524" w="6825">
                    <a:moveTo>
                      <a:pt x="5725" y="304"/>
                    </a:moveTo>
                    <a:cubicBezTo>
                      <a:pt x="6005" y="304"/>
                      <a:pt x="6336" y="365"/>
                      <a:pt x="6336" y="666"/>
                    </a:cubicBezTo>
                    <a:cubicBezTo>
                      <a:pt x="6336" y="704"/>
                      <a:pt x="6342" y="768"/>
                      <a:pt x="6347" y="861"/>
                    </a:cubicBezTo>
                    <a:cubicBezTo>
                      <a:pt x="6388" y="1526"/>
                      <a:pt x="6514" y="3557"/>
                      <a:pt x="5537" y="4595"/>
                    </a:cubicBezTo>
                    <a:cubicBezTo>
                      <a:pt x="5148" y="5011"/>
                      <a:pt x="4612" y="5224"/>
                      <a:pt x="3950" y="5224"/>
                    </a:cubicBezTo>
                    <a:cubicBezTo>
                      <a:pt x="912" y="5224"/>
                      <a:pt x="300" y="4209"/>
                      <a:pt x="300" y="2574"/>
                    </a:cubicBezTo>
                    <a:lnTo>
                      <a:pt x="300" y="891"/>
                    </a:lnTo>
                    <a:cubicBezTo>
                      <a:pt x="300" y="461"/>
                      <a:pt x="594" y="304"/>
                      <a:pt x="782" y="304"/>
                    </a:cubicBezTo>
                    <a:close/>
                    <a:moveTo>
                      <a:pt x="782" y="1"/>
                    </a:moveTo>
                    <a:cubicBezTo>
                      <a:pt x="458" y="1"/>
                      <a:pt x="1" y="277"/>
                      <a:pt x="1" y="891"/>
                    </a:cubicBezTo>
                    <a:lnTo>
                      <a:pt x="1" y="2574"/>
                    </a:lnTo>
                    <a:cubicBezTo>
                      <a:pt x="1" y="4671"/>
                      <a:pt x="1144" y="5523"/>
                      <a:pt x="3950" y="5523"/>
                    </a:cubicBezTo>
                    <a:cubicBezTo>
                      <a:pt x="4701" y="5523"/>
                      <a:pt x="5309" y="5281"/>
                      <a:pt x="5759" y="4803"/>
                    </a:cubicBezTo>
                    <a:cubicBezTo>
                      <a:pt x="6824" y="3667"/>
                      <a:pt x="6691" y="1540"/>
                      <a:pt x="6646" y="840"/>
                    </a:cubicBezTo>
                    <a:cubicBezTo>
                      <a:pt x="6643" y="758"/>
                      <a:pt x="6640" y="700"/>
                      <a:pt x="6640" y="666"/>
                    </a:cubicBezTo>
                    <a:cubicBezTo>
                      <a:pt x="6640" y="250"/>
                      <a:pt x="6298" y="1"/>
                      <a:pt x="5725" y="1"/>
                    </a:cubicBezTo>
                    <a:close/>
                  </a:path>
                </a:pathLst>
              </a:custGeom>
              <a:solidFill>
                <a:srgbClr val="D6B2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70"/>
              <p:cNvSpPr/>
              <p:nvPr/>
            </p:nvSpPr>
            <p:spPr>
              <a:xfrm flipH="1">
                <a:off x="2242657" y="1987670"/>
                <a:ext cx="279941" cy="286118"/>
              </a:xfrm>
              <a:custGeom>
                <a:rect b="b" l="l" r="r" t="t"/>
                <a:pathLst>
                  <a:path extrusionOk="0" h="4910" w="4804">
                    <a:moveTo>
                      <a:pt x="520" y="328"/>
                    </a:moveTo>
                    <a:cubicBezTo>
                      <a:pt x="1021" y="328"/>
                      <a:pt x="1970" y="352"/>
                      <a:pt x="2810" y="372"/>
                    </a:cubicBezTo>
                    <a:cubicBezTo>
                      <a:pt x="3469" y="389"/>
                      <a:pt x="4043" y="403"/>
                      <a:pt x="4268" y="403"/>
                    </a:cubicBezTo>
                    <a:cubicBezTo>
                      <a:pt x="4305" y="403"/>
                      <a:pt x="4326" y="413"/>
                      <a:pt x="4339" y="430"/>
                    </a:cubicBezTo>
                    <a:cubicBezTo>
                      <a:pt x="4473" y="570"/>
                      <a:pt x="4435" y="1127"/>
                      <a:pt x="4407" y="1574"/>
                    </a:cubicBezTo>
                    <a:cubicBezTo>
                      <a:pt x="4394" y="1803"/>
                      <a:pt x="4380" y="2039"/>
                      <a:pt x="4380" y="2260"/>
                    </a:cubicBezTo>
                    <a:cubicBezTo>
                      <a:pt x="4380" y="2496"/>
                      <a:pt x="4330" y="4564"/>
                      <a:pt x="2558" y="4585"/>
                    </a:cubicBezTo>
                    <a:cubicBezTo>
                      <a:pt x="2538" y="4585"/>
                      <a:pt x="2518" y="4585"/>
                      <a:pt x="2498" y="4585"/>
                    </a:cubicBezTo>
                    <a:cubicBezTo>
                      <a:pt x="1173" y="4585"/>
                      <a:pt x="535" y="4013"/>
                      <a:pt x="445" y="2745"/>
                    </a:cubicBezTo>
                    <a:cubicBezTo>
                      <a:pt x="336" y="1212"/>
                      <a:pt x="427" y="468"/>
                      <a:pt x="520" y="328"/>
                    </a:cubicBezTo>
                    <a:close/>
                    <a:moveTo>
                      <a:pt x="489" y="0"/>
                    </a:moveTo>
                    <a:cubicBezTo>
                      <a:pt x="438" y="0"/>
                      <a:pt x="363" y="17"/>
                      <a:pt x="295" y="93"/>
                    </a:cubicBezTo>
                    <a:cubicBezTo>
                      <a:pt x="1" y="407"/>
                      <a:pt x="59" y="1905"/>
                      <a:pt x="120" y="2769"/>
                    </a:cubicBezTo>
                    <a:cubicBezTo>
                      <a:pt x="223" y="4210"/>
                      <a:pt x="1004" y="4909"/>
                      <a:pt x="2507" y="4909"/>
                    </a:cubicBezTo>
                    <a:lnTo>
                      <a:pt x="2561" y="4909"/>
                    </a:lnTo>
                    <a:cubicBezTo>
                      <a:pt x="4141" y="4892"/>
                      <a:pt x="4705" y="3472"/>
                      <a:pt x="4705" y="2260"/>
                    </a:cubicBezTo>
                    <a:cubicBezTo>
                      <a:pt x="4705" y="2048"/>
                      <a:pt x="4719" y="1817"/>
                      <a:pt x="4732" y="1595"/>
                    </a:cubicBezTo>
                    <a:cubicBezTo>
                      <a:pt x="4770" y="980"/>
                      <a:pt x="4804" y="451"/>
                      <a:pt x="4575" y="208"/>
                    </a:cubicBezTo>
                    <a:cubicBezTo>
                      <a:pt x="4497" y="123"/>
                      <a:pt x="4387" y="79"/>
                      <a:pt x="4268" y="79"/>
                    </a:cubicBezTo>
                    <a:cubicBezTo>
                      <a:pt x="4046" y="79"/>
                      <a:pt x="3476" y="62"/>
                      <a:pt x="2817" y="48"/>
                    </a:cubicBezTo>
                    <a:cubicBezTo>
                      <a:pt x="1960" y="27"/>
                      <a:pt x="987" y="0"/>
                      <a:pt x="489" y="0"/>
                    </a:cubicBezTo>
                    <a:close/>
                  </a:path>
                </a:pathLst>
              </a:custGeom>
              <a:solidFill>
                <a:srgbClr val="FAE0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70"/>
              <p:cNvSpPr/>
              <p:nvPr/>
            </p:nvSpPr>
            <p:spPr>
              <a:xfrm flipH="1">
                <a:off x="2554590" y="1970945"/>
                <a:ext cx="390484" cy="316128"/>
              </a:xfrm>
              <a:custGeom>
                <a:rect b="b" l="l" r="r" t="t"/>
                <a:pathLst>
                  <a:path extrusionOk="0" h="5425" w="6701">
                    <a:moveTo>
                      <a:pt x="5623" y="298"/>
                    </a:moveTo>
                    <a:cubicBezTo>
                      <a:pt x="5899" y="298"/>
                      <a:pt x="6223" y="359"/>
                      <a:pt x="6223" y="653"/>
                    </a:cubicBezTo>
                    <a:cubicBezTo>
                      <a:pt x="6223" y="690"/>
                      <a:pt x="6227" y="755"/>
                      <a:pt x="6234" y="843"/>
                    </a:cubicBezTo>
                    <a:cubicBezTo>
                      <a:pt x="6275" y="1499"/>
                      <a:pt x="6398" y="3493"/>
                      <a:pt x="5438" y="4513"/>
                    </a:cubicBezTo>
                    <a:cubicBezTo>
                      <a:pt x="5056" y="4919"/>
                      <a:pt x="4530" y="5127"/>
                      <a:pt x="3879" y="5127"/>
                    </a:cubicBezTo>
                    <a:cubicBezTo>
                      <a:pt x="895" y="5127"/>
                      <a:pt x="294" y="4131"/>
                      <a:pt x="294" y="2526"/>
                    </a:cubicBezTo>
                    <a:lnTo>
                      <a:pt x="294" y="871"/>
                    </a:lnTo>
                    <a:cubicBezTo>
                      <a:pt x="294" y="451"/>
                      <a:pt x="584" y="298"/>
                      <a:pt x="769" y="298"/>
                    </a:cubicBezTo>
                    <a:close/>
                    <a:moveTo>
                      <a:pt x="769" y="0"/>
                    </a:moveTo>
                    <a:cubicBezTo>
                      <a:pt x="447" y="0"/>
                      <a:pt x="0" y="270"/>
                      <a:pt x="0" y="871"/>
                    </a:cubicBezTo>
                    <a:lnTo>
                      <a:pt x="0" y="2526"/>
                    </a:lnTo>
                    <a:cubicBezTo>
                      <a:pt x="0" y="4585"/>
                      <a:pt x="1123" y="5425"/>
                      <a:pt x="3879" y="5425"/>
                    </a:cubicBezTo>
                    <a:cubicBezTo>
                      <a:pt x="4616" y="5425"/>
                      <a:pt x="5213" y="5186"/>
                      <a:pt x="5656" y="4715"/>
                    </a:cubicBezTo>
                    <a:cubicBezTo>
                      <a:pt x="6701" y="3602"/>
                      <a:pt x="6571" y="1510"/>
                      <a:pt x="6530" y="823"/>
                    </a:cubicBezTo>
                    <a:cubicBezTo>
                      <a:pt x="6524" y="744"/>
                      <a:pt x="6521" y="687"/>
                      <a:pt x="6521" y="653"/>
                    </a:cubicBezTo>
                    <a:cubicBezTo>
                      <a:pt x="6521" y="243"/>
                      <a:pt x="6186" y="0"/>
                      <a:pt x="5623" y="0"/>
                    </a:cubicBezTo>
                    <a:close/>
                  </a:path>
                </a:pathLst>
              </a:custGeom>
              <a:solidFill>
                <a:srgbClr val="FAE0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70"/>
              <p:cNvSpPr/>
              <p:nvPr/>
            </p:nvSpPr>
            <p:spPr>
              <a:xfrm flipH="1">
                <a:off x="2460480" y="2092851"/>
                <a:ext cx="85777" cy="108678"/>
              </a:xfrm>
              <a:custGeom>
                <a:rect b="b" l="l" r="r" t="t"/>
                <a:pathLst>
                  <a:path extrusionOk="0" h="1865" w="1472">
                    <a:moveTo>
                      <a:pt x="14" y="1"/>
                    </a:moveTo>
                    <a:lnTo>
                      <a:pt x="14" y="1"/>
                    </a:lnTo>
                    <a:cubicBezTo>
                      <a:pt x="0" y="72"/>
                      <a:pt x="57" y="1213"/>
                      <a:pt x="115" y="1213"/>
                    </a:cubicBezTo>
                    <a:cubicBezTo>
                      <a:pt x="115" y="1213"/>
                      <a:pt x="116" y="1213"/>
                      <a:pt x="117" y="1213"/>
                    </a:cubicBezTo>
                    <a:cubicBezTo>
                      <a:pt x="132" y="1206"/>
                      <a:pt x="198" y="1165"/>
                      <a:pt x="290" y="1117"/>
                    </a:cubicBezTo>
                    <a:lnTo>
                      <a:pt x="290" y="1117"/>
                    </a:lnTo>
                    <a:lnTo>
                      <a:pt x="14" y="1"/>
                    </a:lnTo>
                    <a:close/>
                    <a:moveTo>
                      <a:pt x="844" y="950"/>
                    </a:moveTo>
                    <a:cubicBezTo>
                      <a:pt x="651" y="950"/>
                      <a:pt x="437" y="1042"/>
                      <a:pt x="290" y="1117"/>
                    </a:cubicBezTo>
                    <a:lnTo>
                      <a:pt x="290" y="1117"/>
                    </a:lnTo>
                    <a:lnTo>
                      <a:pt x="475" y="1865"/>
                    </a:lnTo>
                    <a:cubicBezTo>
                      <a:pt x="475" y="1865"/>
                      <a:pt x="1472" y="1571"/>
                      <a:pt x="1196" y="1131"/>
                    </a:cubicBezTo>
                    <a:cubicBezTo>
                      <a:pt x="1110" y="997"/>
                      <a:pt x="983" y="950"/>
                      <a:pt x="844" y="950"/>
                    </a:cubicBezTo>
                    <a:close/>
                  </a:path>
                </a:pathLst>
              </a:custGeom>
              <a:solidFill>
                <a:srgbClr val="E396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70"/>
              <p:cNvSpPr/>
              <p:nvPr/>
            </p:nvSpPr>
            <p:spPr>
              <a:xfrm flipH="1">
                <a:off x="2473416" y="2092851"/>
                <a:ext cx="72433" cy="108853"/>
              </a:xfrm>
              <a:custGeom>
                <a:rect b="b" l="l" r="r" t="t"/>
                <a:pathLst>
                  <a:path extrusionOk="0" h="1868" w="1243">
                    <a:moveTo>
                      <a:pt x="1" y="1"/>
                    </a:moveTo>
                    <a:lnTo>
                      <a:pt x="1" y="45"/>
                    </a:lnTo>
                    <a:cubicBezTo>
                      <a:pt x="1" y="158"/>
                      <a:pt x="10" y="451"/>
                      <a:pt x="31" y="714"/>
                    </a:cubicBezTo>
                    <a:cubicBezTo>
                      <a:pt x="42" y="848"/>
                      <a:pt x="51" y="971"/>
                      <a:pt x="62" y="1063"/>
                    </a:cubicBezTo>
                    <a:cubicBezTo>
                      <a:pt x="69" y="1107"/>
                      <a:pt x="75" y="1148"/>
                      <a:pt x="83" y="1172"/>
                    </a:cubicBezTo>
                    <a:cubicBezTo>
                      <a:pt x="86" y="1186"/>
                      <a:pt x="89" y="1196"/>
                      <a:pt x="92" y="1203"/>
                    </a:cubicBezTo>
                    <a:cubicBezTo>
                      <a:pt x="92" y="1209"/>
                      <a:pt x="96" y="1209"/>
                      <a:pt x="96" y="1213"/>
                    </a:cubicBezTo>
                    <a:cubicBezTo>
                      <a:pt x="100" y="1217"/>
                      <a:pt x="103" y="1217"/>
                      <a:pt x="106" y="1217"/>
                    </a:cubicBezTo>
                    <a:lnTo>
                      <a:pt x="110" y="1217"/>
                    </a:lnTo>
                    <a:cubicBezTo>
                      <a:pt x="116" y="1217"/>
                      <a:pt x="127" y="1209"/>
                      <a:pt x="141" y="1199"/>
                    </a:cubicBezTo>
                    <a:cubicBezTo>
                      <a:pt x="192" y="1172"/>
                      <a:pt x="297" y="1110"/>
                      <a:pt x="423" y="1056"/>
                    </a:cubicBezTo>
                    <a:cubicBezTo>
                      <a:pt x="550" y="1001"/>
                      <a:pt x="700" y="954"/>
                      <a:pt x="837" y="954"/>
                    </a:cubicBezTo>
                    <a:cubicBezTo>
                      <a:pt x="973" y="954"/>
                      <a:pt x="1099" y="1001"/>
                      <a:pt x="1181" y="1135"/>
                    </a:cubicBezTo>
                    <a:cubicBezTo>
                      <a:pt x="1216" y="1189"/>
                      <a:pt x="1233" y="1237"/>
                      <a:pt x="1233" y="1288"/>
                    </a:cubicBezTo>
                    <a:cubicBezTo>
                      <a:pt x="1233" y="1373"/>
                      <a:pt x="1185" y="1452"/>
                      <a:pt x="1113" y="1524"/>
                    </a:cubicBezTo>
                    <a:cubicBezTo>
                      <a:pt x="1008" y="1626"/>
                      <a:pt x="844" y="1712"/>
                      <a:pt x="710" y="1770"/>
                    </a:cubicBezTo>
                    <a:cubicBezTo>
                      <a:pt x="642" y="1797"/>
                      <a:pt x="581" y="1820"/>
                      <a:pt x="540" y="1834"/>
                    </a:cubicBezTo>
                    <a:cubicBezTo>
                      <a:pt x="516" y="1844"/>
                      <a:pt x="499" y="1848"/>
                      <a:pt x="485" y="1852"/>
                    </a:cubicBezTo>
                    <a:cubicBezTo>
                      <a:pt x="475" y="1858"/>
                      <a:pt x="468" y="1858"/>
                      <a:pt x="468" y="1858"/>
                    </a:cubicBezTo>
                    <a:lnTo>
                      <a:pt x="472" y="1868"/>
                    </a:lnTo>
                    <a:cubicBezTo>
                      <a:pt x="472" y="1868"/>
                      <a:pt x="663" y="1814"/>
                      <a:pt x="853" y="1712"/>
                    </a:cubicBezTo>
                    <a:cubicBezTo>
                      <a:pt x="953" y="1660"/>
                      <a:pt x="1048" y="1602"/>
                      <a:pt x="1120" y="1530"/>
                    </a:cubicBezTo>
                    <a:cubicBezTo>
                      <a:pt x="1192" y="1458"/>
                      <a:pt x="1243" y="1376"/>
                      <a:pt x="1243" y="1288"/>
                    </a:cubicBezTo>
                    <a:cubicBezTo>
                      <a:pt x="1243" y="1237"/>
                      <a:pt x="1226" y="1182"/>
                      <a:pt x="1192" y="1127"/>
                    </a:cubicBezTo>
                    <a:cubicBezTo>
                      <a:pt x="1107" y="991"/>
                      <a:pt x="976" y="943"/>
                      <a:pt x="837" y="943"/>
                    </a:cubicBezTo>
                    <a:cubicBezTo>
                      <a:pt x="677" y="943"/>
                      <a:pt x="505" y="1008"/>
                      <a:pt x="366" y="1069"/>
                    </a:cubicBezTo>
                    <a:cubicBezTo>
                      <a:pt x="297" y="1104"/>
                      <a:pt x="236" y="1135"/>
                      <a:pt x="192" y="1162"/>
                    </a:cubicBezTo>
                    <a:cubicBezTo>
                      <a:pt x="168" y="1172"/>
                      <a:pt x="151" y="1182"/>
                      <a:pt x="137" y="1192"/>
                    </a:cubicBezTo>
                    <a:cubicBezTo>
                      <a:pt x="120" y="1199"/>
                      <a:pt x="110" y="1206"/>
                      <a:pt x="106" y="1206"/>
                    </a:cubicBezTo>
                    <a:cubicBezTo>
                      <a:pt x="103" y="1206"/>
                      <a:pt x="100" y="1199"/>
                      <a:pt x="100" y="1192"/>
                    </a:cubicBezTo>
                    <a:cubicBezTo>
                      <a:pt x="86" y="1159"/>
                      <a:pt x="75" y="1083"/>
                      <a:pt x="65" y="987"/>
                    </a:cubicBezTo>
                    <a:cubicBezTo>
                      <a:pt x="34" y="694"/>
                      <a:pt x="10" y="202"/>
                      <a:pt x="10" y="45"/>
                    </a:cubicBezTo>
                    <a:lnTo>
                      <a:pt x="10" y="4"/>
                    </a:lnTo>
                    <a:lnTo>
                      <a:pt x="1" y="1"/>
                    </a:lnTo>
                    <a:close/>
                  </a:path>
                </a:pathLst>
              </a:custGeom>
              <a:solidFill>
                <a:srgbClr val="B26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70"/>
              <p:cNvSpPr/>
              <p:nvPr/>
            </p:nvSpPr>
            <p:spPr>
              <a:xfrm flipH="1">
                <a:off x="2946822" y="2104447"/>
                <a:ext cx="129132" cy="109436"/>
              </a:xfrm>
              <a:custGeom>
                <a:rect b="b" l="l" r="r" t="t"/>
                <a:pathLst>
                  <a:path extrusionOk="0" h="1878" w="2216">
                    <a:moveTo>
                      <a:pt x="2062" y="0"/>
                    </a:moveTo>
                    <a:lnTo>
                      <a:pt x="1" y="1382"/>
                    </a:lnTo>
                    <a:lnTo>
                      <a:pt x="236" y="1878"/>
                    </a:lnTo>
                    <a:lnTo>
                      <a:pt x="2216" y="260"/>
                    </a:lnTo>
                    <a:lnTo>
                      <a:pt x="2062" y="0"/>
                    </a:lnTo>
                    <a:close/>
                  </a:path>
                </a:pathLst>
              </a:custGeom>
              <a:solidFill>
                <a:srgbClr val="D6B2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70"/>
              <p:cNvSpPr/>
              <p:nvPr/>
            </p:nvSpPr>
            <p:spPr>
              <a:xfrm flipH="1">
                <a:off x="2517937" y="2111207"/>
                <a:ext cx="55184" cy="1457"/>
              </a:xfrm>
              <a:custGeom>
                <a:rect b="b" l="l" r="r" t="t"/>
                <a:pathLst>
                  <a:path extrusionOk="0" h="25" w="947">
                    <a:moveTo>
                      <a:pt x="1" y="0"/>
                    </a:moveTo>
                    <a:lnTo>
                      <a:pt x="1" y="24"/>
                    </a:lnTo>
                    <a:lnTo>
                      <a:pt x="946" y="24"/>
                    </a:lnTo>
                    <a:lnTo>
                      <a:pt x="946" y="0"/>
                    </a:lnTo>
                    <a:close/>
                  </a:path>
                </a:pathLst>
              </a:custGeom>
              <a:solidFill>
                <a:srgbClr val="D6B2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70"/>
              <p:cNvSpPr/>
              <p:nvPr/>
            </p:nvSpPr>
            <p:spPr>
              <a:xfrm flipH="1">
                <a:off x="2507389" y="2102058"/>
                <a:ext cx="65731" cy="2214"/>
              </a:xfrm>
              <a:custGeom>
                <a:rect b="b" l="l" r="r" t="t"/>
                <a:pathLst>
                  <a:path extrusionOk="0" h="38" w="1128">
                    <a:moveTo>
                      <a:pt x="1" y="0"/>
                    </a:moveTo>
                    <a:lnTo>
                      <a:pt x="1" y="38"/>
                    </a:lnTo>
                    <a:lnTo>
                      <a:pt x="1127" y="38"/>
                    </a:lnTo>
                    <a:lnTo>
                      <a:pt x="1127" y="0"/>
                    </a:lnTo>
                    <a:close/>
                  </a:path>
                </a:pathLst>
              </a:custGeom>
              <a:solidFill>
                <a:srgbClr val="FAE0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70"/>
              <p:cNvSpPr/>
              <p:nvPr/>
            </p:nvSpPr>
            <p:spPr>
              <a:xfrm flipH="1">
                <a:off x="2254778" y="2007074"/>
                <a:ext cx="9498" cy="15442"/>
              </a:xfrm>
              <a:custGeom>
                <a:rect b="b" l="l" r="r" t="t"/>
                <a:pathLst>
                  <a:path extrusionOk="0" h="265" w="163">
                    <a:moveTo>
                      <a:pt x="9" y="1"/>
                    </a:moveTo>
                    <a:cubicBezTo>
                      <a:pt x="4" y="1"/>
                      <a:pt x="0" y="6"/>
                      <a:pt x="6" y="9"/>
                    </a:cubicBezTo>
                    <a:cubicBezTo>
                      <a:pt x="84" y="70"/>
                      <a:pt x="135" y="159"/>
                      <a:pt x="152" y="261"/>
                    </a:cubicBezTo>
                    <a:cubicBezTo>
                      <a:pt x="152" y="264"/>
                      <a:pt x="154" y="265"/>
                      <a:pt x="156" y="265"/>
                    </a:cubicBezTo>
                    <a:cubicBezTo>
                      <a:pt x="159" y="265"/>
                      <a:pt x="163" y="262"/>
                      <a:pt x="163" y="258"/>
                    </a:cubicBezTo>
                    <a:cubicBezTo>
                      <a:pt x="146" y="155"/>
                      <a:pt x="94" y="67"/>
                      <a:pt x="12" y="1"/>
                    </a:cubicBezTo>
                    <a:cubicBezTo>
                      <a:pt x="11" y="1"/>
                      <a:pt x="10" y="1"/>
                      <a:pt x="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70"/>
              <p:cNvSpPr/>
              <p:nvPr/>
            </p:nvSpPr>
            <p:spPr>
              <a:xfrm flipH="1">
                <a:off x="2253379" y="2035803"/>
                <a:ext cx="699" cy="466"/>
              </a:xfrm>
              <a:custGeom>
                <a:rect b="b" l="l" r="r" t="t"/>
                <a:pathLst>
                  <a:path extrusionOk="0" h="8" w="12">
                    <a:moveTo>
                      <a:pt x="8" y="0"/>
                    </a:moveTo>
                    <a:cubicBezTo>
                      <a:pt x="1" y="0"/>
                      <a:pt x="1" y="7"/>
                      <a:pt x="8" y="7"/>
                    </a:cubicBezTo>
                    <a:cubicBezTo>
                      <a:pt x="12" y="7"/>
                      <a:pt x="12" y="0"/>
                      <a:pt x="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70"/>
              <p:cNvSpPr/>
              <p:nvPr/>
            </p:nvSpPr>
            <p:spPr>
              <a:xfrm flipH="1">
                <a:off x="2522890" y="2097746"/>
                <a:ext cx="30302" cy="991"/>
              </a:xfrm>
              <a:custGeom>
                <a:rect b="b" l="l" r="r" t="t"/>
                <a:pathLst>
                  <a:path extrusionOk="0" h="17" w="520">
                    <a:moveTo>
                      <a:pt x="150" y="1"/>
                    </a:moveTo>
                    <a:cubicBezTo>
                      <a:pt x="103" y="1"/>
                      <a:pt x="55" y="1"/>
                      <a:pt x="7" y="2"/>
                    </a:cubicBezTo>
                    <a:cubicBezTo>
                      <a:pt x="0" y="2"/>
                      <a:pt x="0" y="13"/>
                      <a:pt x="7" y="13"/>
                    </a:cubicBezTo>
                    <a:cubicBezTo>
                      <a:pt x="76" y="11"/>
                      <a:pt x="145" y="11"/>
                      <a:pt x="215" y="11"/>
                    </a:cubicBezTo>
                    <a:cubicBezTo>
                      <a:pt x="313" y="11"/>
                      <a:pt x="412" y="12"/>
                      <a:pt x="513" y="16"/>
                    </a:cubicBezTo>
                    <a:cubicBezTo>
                      <a:pt x="519" y="16"/>
                      <a:pt x="519" y="6"/>
                      <a:pt x="513" y="6"/>
                    </a:cubicBezTo>
                    <a:cubicBezTo>
                      <a:pt x="390" y="3"/>
                      <a:pt x="270" y="1"/>
                      <a:pt x="1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70"/>
              <p:cNvSpPr/>
              <p:nvPr/>
            </p:nvSpPr>
            <p:spPr>
              <a:xfrm flipH="1">
                <a:off x="2571839" y="1986038"/>
                <a:ext cx="13519" cy="24183"/>
              </a:xfrm>
              <a:custGeom>
                <a:rect b="b" l="l" r="r" t="t"/>
                <a:pathLst>
                  <a:path extrusionOk="0" h="415" w="232">
                    <a:moveTo>
                      <a:pt x="7" y="0"/>
                    </a:moveTo>
                    <a:cubicBezTo>
                      <a:pt x="4" y="0"/>
                      <a:pt x="0" y="5"/>
                      <a:pt x="3" y="8"/>
                    </a:cubicBezTo>
                    <a:cubicBezTo>
                      <a:pt x="108" y="117"/>
                      <a:pt x="221" y="244"/>
                      <a:pt x="187" y="411"/>
                    </a:cubicBezTo>
                    <a:cubicBezTo>
                      <a:pt x="187" y="413"/>
                      <a:pt x="190" y="415"/>
                      <a:pt x="193" y="415"/>
                    </a:cubicBezTo>
                    <a:cubicBezTo>
                      <a:pt x="195" y="415"/>
                      <a:pt x="197" y="414"/>
                      <a:pt x="197" y="411"/>
                    </a:cubicBezTo>
                    <a:cubicBezTo>
                      <a:pt x="231" y="244"/>
                      <a:pt x="118" y="113"/>
                      <a:pt x="9" y="1"/>
                    </a:cubicBezTo>
                    <a:cubicBezTo>
                      <a:pt x="9" y="1"/>
                      <a:pt x="8" y="0"/>
                      <a:pt x="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70"/>
              <p:cNvSpPr/>
              <p:nvPr/>
            </p:nvSpPr>
            <p:spPr>
              <a:xfrm flipH="1">
                <a:off x="2573412" y="2020885"/>
                <a:ext cx="874" cy="641"/>
              </a:xfrm>
              <a:custGeom>
                <a:rect b="b" l="l" r="r" t="t"/>
                <a:pathLst>
                  <a:path extrusionOk="0" h="11" w="15">
                    <a:moveTo>
                      <a:pt x="7" y="0"/>
                    </a:moveTo>
                    <a:cubicBezTo>
                      <a:pt x="0" y="0"/>
                      <a:pt x="0" y="10"/>
                      <a:pt x="7" y="10"/>
                    </a:cubicBezTo>
                    <a:cubicBezTo>
                      <a:pt x="14" y="10"/>
                      <a:pt x="14" y="0"/>
                      <a:pt x="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70"/>
              <p:cNvSpPr/>
              <p:nvPr/>
            </p:nvSpPr>
            <p:spPr>
              <a:xfrm flipH="1">
                <a:off x="2306524" y="2043553"/>
                <a:ext cx="11538" cy="66489"/>
              </a:xfrm>
              <a:custGeom>
                <a:rect b="b" l="l" r="r" t="t"/>
                <a:pathLst>
                  <a:path extrusionOk="0" h="1141" w="198">
                    <a:moveTo>
                      <a:pt x="0" y="1"/>
                    </a:moveTo>
                    <a:lnTo>
                      <a:pt x="0" y="76"/>
                    </a:lnTo>
                    <a:cubicBezTo>
                      <a:pt x="41" y="151"/>
                      <a:pt x="72" y="236"/>
                      <a:pt x="92" y="322"/>
                    </a:cubicBezTo>
                    <a:cubicBezTo>
                      <a:pt x="160" y="581"/>
                      <a:pt x="160" y="854"/>
                      <a:pt x="144" y="1124"/>
                    </a:cubicBezTo>
                    <a:cubicBezTo>
                      <a:pt x="144" y="1134"/>
                      <a:pt x="154" y="1141"/>
                      <a:pt x="164" y="1141"/>
                    </a:cubicBezTo>
                    <a:cubicBezTo>
                      <a:pt x="171" y="1141"/>
                      <a:pt x="181" y="1134"/>
                      <a:pt x="181" y="1124"/>
                    </a:cubicBezTo>
                    <a:cubicBezTo>
                      <a:pt x="198" y="840"/>
                      <a:pt x="198" y="550"/>
                      <a:pt x="119" y="277"/>
                    </a:cubicBezTo>
                    <a:cubicBezTo>
                      <a:pt x="92" y="178"/>
                      <a:pt x="54" y="86"/>
                      <a:pt x="0" y="1"/>
                    </a:cubicBezTo>
                    <a:close/>
                  </a:path>
                </a:pathLst>
              </a:custGeom>
              <a:solidFill>
                <a:srgbClr val="ECF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70"/>
              <p:cNvSpPr/>
              <p:nvPr/>
            </p:nvSpPr>
            <p:spPr>
              <a:xfrm flipH="1">
                <a:off x="2318004" y="2032015"/>
                <a:ext cx="13461" cy="15967"/>
              </a:xfrm>
              <a:custGeom>
                <a:rect b="b" l="l" r="r" t="t"/>
                <a:pathLst>
                  <a:path extrusionOk="0" h="274" w="231">
                    <a:moveTo>
                      <a:pt x="29" y="0"/>
                    </a:moveTo>
                    <a:cubicBezTo>
                      <a:pt x="12" y="0"/>
                      <a:pt x="1" y="24"/>
                      <a:pt x="18" y="35"/>
                    </a:cubicBezTo>
                    <a:cubicBezTo>
                      <a:pt x="111" y="96"/>
                      <a:pt x="179" y="178"/>
                      <a:pt x="230" y="274"/>
                    </a:cubicBezTo>
                    <a:lnTo>
                      <a:pt x="230" y="199"/>
                    </a:lnTo>
                    <a:cubicBezTo>
                      <a:pt x="179" y="120"/>
                      <a:pt x="117" y="55"/>
                      <a:pt x="39" y="4"/>
                    </a:cubicBezTo>
                    <a:cubicBezTo>
                      <a:pt x="35" y="0"/>
                      <a:pt x="32" y="0"/>
                      <a:pt x="29" y="0"/>
                    </a:cubicBezTo>
                    <a:close/>
                  </a:path>
                </a:pathLst>
              </a:custGeom>
              <a:solidFill>
                <a:srgbClr val="EB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70"/>
              <p:cNvSpPr/>
              <p:nvPr/>
            </p:nvSpPr>
            <p:spPr>
              <a:xfrm flipH="1">
                <a:off x="2304718" y="2143840"/>
                <a:ext cx="3030" cy="2214"/>
              </a:xfrm>
              <a:custGeom>
                <a:rect b="b" l="l" r="r" t="t"/>
                <a:pathLst>
                  <a:path extrusionOk="0" h="38" w="52">
                    <a:moveTo>
                      <a:pt x="28" y="0"/>
                    </a:moveTo>
                    <a:cubicBezTo>
                      <a:pt x="0" y="0"/>
                      <a:pt x="0" y="38"/>
                      <a:pt x="28" y="38"/>
                    </a:cubicBezTo>
                    <a:cubicBezTo>
                      <a:pt x="52" y="38"/>
                      <a:pt x="52" y="0"/>
                      <a:pt x="28" y="0"/>
                    </a:cubicBezTo>
                    <a:close/>
                  </a:path>
                </a:pathLst>
              </a:custGeom>
              <a:solidFill>
                <a:srgbClr val="ECF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70"/>
              <p:cNvSpPr/>
              <p:nvPr/>
            </p:nvSpPr>
            <p:spPr>
              <a:xfrm flipH="1">
                <a:off x="2630694" y="2023449"/>
                <a:ext cx="24941" cy="78027"/>
              </a:xfrm>
              <a:custGeom>
                <a:rect b="b" l="l" r="r" t="t"/>
                <a:pathLst>
                  <a:path extrusionOk="0" h="1339" w="428">
                    <a:moveTo>
                      <a:pt x="24" y="1"/>
                    </a:moveTo>
                    <a:cubicBezTo>
                      <a:pt x="10" y="1"/>
                      <a:pt x="0" y="24"/>
                      <a:pt x="13" y="38"/>
                    </a:cubicBezTo>
                    <a:cubicBezTo>
                      <a:pt x="181" y="147"/>
                      <a:pt x="270" y="332"/>
                      <a:pt x="321" y="519"/>
                    </a:cubicBezTo>
                    <a:cubicBezTo>
                      <a:pt x="386" y="779"/>
                      <a:pt x="386" y="1056"/>
                      <a:pt x="372" y="1322"/>
                    </a:cubicBezTo>
                    <a:cubicBezTo>
                      <a:pt x="372" y="1335"/>
                      <a:pt x="379" y="1339"/>
                      <a:pt x="389" y="1339"/>
                    </a:cubicBezTo>
                    <a:cubicBezTo>
                      <a:pt x="399" y="1339"/>
                      <a:pt x="410" y="1335"/>
                      <a:pt x="410" y="1322"/>
                    </a:cubicBezTo>
                    <a:cubicBezTo>
                      <a:pt x="427" y="1042"/>
                      <a:pt x="423" y="749"/>
                      <a:pt x="349" y="475"/>
                    </a:cubicBezTo>
                    <a:cubicBezTo>
                      <a:pt x="294" y="291"/>
                      <a:pt x="198" y="114"/>
                      <a:pt x="34" y="4"/>
                    </a:cubicBezTo>
                    <a:cubicBezTo>
                      <a:pt x="31" y="1"/>
                      <a:pt x="27" y="1"/>
                      <a:pt x="24" y="1"/>
                    </a:cubicBezTo>
                    <a:close/>
                  </a:path>
                </a:pathLst>
              </a:custGeom>
              <a:solidFill>
                <a:srgbClr val="EB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70"/>
              <p:cNvSpPr/>
              <p:nvPr/>
            </p:nvSpPr>
            <p:spPr>
              <a:xfrm flipH="1">
                <a:off x="2629120" y="2135274"/>
                <a:ext cx="2855" cy="2273"/>
              </a:xfrm>
              <a:custGeom>
                <a:rect b="b" l="l" r="r" t="t"/>
                <a:pathLst>
                  <a:path extrusionOk="0" h="39" w="49">
                    <a:moveTo>
                      <a:pt x="24" y="0"/>
                    </a:moveTo>
                    <a:cubicBezTo>
                      <a:pt x="1" y="0"/>
                      <a:pt x="1" y="38"/>
                      <a:pt x="24" y="38"/>
                    </a:cubicBezTo>
                    <a:cubicBezTo>
                      <a:pt x="48" y="38"/>
                      <a:pt x="48" y="0"/>
                      <a:pt x="24" y="0"/>
                    </a:cubicBezTo>
                    <a:close/>
                  </a:path>
                </a:pathLst>
              </a:custGeom>
              <a:solidFill>
                <a:srgbClr val="EB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70"/>
              <p:cNvSpPr/>
              <p:nvPr/>
            </p:nvSpPr>
            <p:spPr>
              <a:xfrm flipH="1">
                <a:off x="3075896" y="2137430"/>
                <a:ext cx="159608" cy="47609"/>
              </a:xfrm>
              <a:custGeom>
                <a:rect b="b" l="l" r="r" t="t"/>
                <a:pathLst>
                  <a:path extrusionOk="0" h="817" w="2739">
                    <a:moveTo>
                      <a:pt x="509" y="1"/>
                    </a:moveTo>
                    <a:cubicBezTo>
                      <a:pt x="347" y="1"/>
                      <a:pt x="177" y="12"/>
                      <a:pt x="1" y="38"/>
                    </a:cubicBezTo>
                    <a:lnTo>
                      <a:pt x="130" y="598"/>
                    </a:lnTo>
                    <a:cubicBezTo>
                      <a:pt x="130" y="598"/>
                      <a:pt x="596" y="409"/>
                      <a:pt x="1237" y="409"/>
                    </a:cubicBezTo>
                    <a:cubicBezTo>
                      <a:pt x="1685" y="409"/>
                      <a:pt x="2219" y="502"/>
                      <a:pt x="2739" y="816"/>
                    </a:cubicBezTo>
                    <a:cubicBezTo>
                      <a:pt x="2739" y="816"/>
                      <a:pt x="1881" y="1"/>
                      <a:pt x="509" y="1"/>
                    </a:cubicBezTo>
                    <a:close/>
                  </a:path>
                </a:pathLst>
              </a:custGeom>
              <a:solidFill>
                <a:srgbClr val="A57D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70"/>
              <p:cNvSpPr/>
              <p:nvPr/>
            </p:nvSpPr>
            <p:spPr>
              <a:xfrm flipH="1">
                <a:off x="3176998" y="3230503"/>
                <a:ext cx="197777" cy="26048"/>
              </a:xfrm>
              <a:custGeom>
                <a:rect b="b" l="l" r="r" t="t"/>
                <a:pathLst>
                  <a:path extrusionOk="0" h="447" w="3394">
                    <a:moveTo>
                      <a:pt x="1774" y="1"/>
                    </a:moveTo>
                    <a:cubicBezTo>
                      <a:pt x="1405" y="1"/>
                      <a:pt x="1037" y="38"/>
                      <a:pt x="677" y="140"/>
                    </a:cubicBezTo>
                    <a:cubicBezTo>
                      <a:pt x="448" y="202"/>
                      <a:pt x="226" y="294"/>
                      <a:pt x="21" y="410"/>
                    </a:cubicBezTo>
                    <a:cubicBezTo>
                      <a:pt x="1" y="419"/>
                      <a:pt x="13" y="446"/>
                      <a:pt x="30" y="446"/>
                    </a:cubicBezTo>
                    <a:cubicBezTo>
                      <a:pt x="33" y="446"/>
                      <a:pt x="36" y="446"/>
                      <a:pt x="38" y="444"/>
                    </a:cubicBezTo>
                    <a:cubicBezTo>
                      <a:pt x="573" y="139"/>
                      <a:pt x="1177" y="40"/>
                      <a:pt x="1782" y="40"/>
                    </a:cubicBezTo>
                    <a:cubicBezTo>
                      <a:pt x="2042" y="40"/>
                      <a:pt x="2302" y="58"/>
                      <a:pt x="2558" y="86"/>
                    </a:cubicBezTo>
                    <a:cubicBezTo>
                      <a:pt x="2827" y="117"/>
                      <a:pt x="3093" y="154"/>
                      <a:pt x="3360" y="195"/>
                    </a:cubicBezTo>
                    <a:cubicBezTo>
                      <a:pt x="3361" y="195"/>
                      <a:pt x="3362" y="195"/>
                      <a:pt x="3363" y="195"/>
                    </a:cubicBezTo>
                    <a:cubicBezTo>
                      <a:pt x="3384" y="195"/>
                      <a:pt x="3393" y="161"/>
                      <a:pt x="3370" y="158"/>
                    </a:cubicBezTo>
                    <a:cubicBezTo>
                      <a:pt x="2844" y="79"/>
                      <a:pt x="2307" y="1"/>
                      <a:pt x="1774"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70"/>
              <p:cNvSpPr/>
              <p:nvPr/>
            </p:nvSpPr>
            <p:spPr>
              <a:xfrm flipH="1">
                <a:off x="3152524" y="3015419"/>
                <a:ext cx="141660" cy="26223"/>
              </a:xfrm>
              <a:custGeom>
                <a:rect b="b" l="l" r="r" t="t"/>
                <a:pathLst>
                  <a:path extrusionOk="0" h="450" w="2431">
                    <a:moveTo>
                      <a:pt x="990" y="1"/>
                    </a:moveTo>
                    <a:cubicBezTo>
                      <a:pt x="660" y="1"/>
                      <a:pt x="330" y="62"/>
                      <a:pt x="21" y="186"/>
                    </a:cubicBezTo>
                    <a:cubicBezTo>
                      <a:pt x="0" y="195"/>
                      <a:pt x="5" y="228"/>
                      <a:pt x="23" y="228"/>
                    </a:cubicBezTo>
                    <a:cubicBezTo>
                      <a:pt x="26" y="228"/>
                      <a:pt x="28" y="228"/>
                      <a:pt x="31" y="227"/>
                    </a:cubicBezTo>
                    <a:cubicBezTo>
                      <a:pt x="337" y="104"/>
                      <a:pt x="665" y="43"/>
                      <a:pt x="992" y="43"/>
                    </a:cubicBezTo>
                    <a:cubicBezTo>
                      <a:pt x="1482" y="43"/>
                      <a:pt x="1972" y="179"/>
                      <a:pt x="2390" y="445"/>
                    </a:cubicBezTo>
                    <a:cubicBezTo>
                      <a:pt x="2394" y="448"/>
                      <a:pt x="2398" y="450"/>
                      <a:pt x="2402" y="450"/>
                    </a:cubicBezTo>
                    <a:cubicBezTo>
                      <a:pt x="2420" y="450"/>
                      <a:pt x="2430" y="422"/>
                      <a:pt x="2410" y="411"/>
                    </a:cubicBezTo>
                    <a:cubicBezTo>
                      <a:pt x="1987" y="140"/>
                      <a:pt x="1489" y="1"/>
                      <a:pt x="990" y="1"/>
                    </a:cubicBezTo>
                    <a:close/>
                  </a:path>
                </a:pathLst>
              </a:custGeom>
              <a:solidFill>
                <a:srgbClr val="DB83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70"/>
              <p:cNvSpPr/>
              <p:nvPr/>
            </p:nvSpPr>
            <p:spPr>
              <a:xfrm flipH="1">
                <a:off x="3148153" y="3065475"/>
                <a:ext cx="128549" cy="52270"/>
              </a:xfrm>
              <a:custGeom>
                <a:rect b="b" l="l" r="r" t="t"/>
                <a:pathLst>
                  <a:path extrusionOk="0" h="897" w="2206">
                    <a:moveTo>
                      <a:pt x="212" y="1"/>
                    </a:moveTo>
                    <a:cubicBezTo>
                      <a:pt x="151" y="1"/>
                      <a:pt x="90" y="4"/>
                      <a:pt x="28" y="10"/>
                    </a:cubicBezTo>
                    <a:cubicBezTo>
                      <a:pt x="2" y="13"/>
                      <a:pt x="1" y="51"/>
                      <a:pt x="25" y="51"/>
                    </a:cubicBezTo>
                    <a:cubicBezTo>
                      <a:pt x="26" y="51"/>
                      <a:pt x="27" y="51"/>
                      <a:pt x="28" y="51"/>
                    </a:cubicBezTo>
                    <a:cubicBezTo>
                      <a:pt x="90" y="45"/>
                      <a:pt x="150" y="42"/>
                      <a:pt x="210" y="42"/>
                    </a:cubicBezTo>
                    <a:cubicBezTo>
                      <a:pt x="943" y="42"/>
                      <a:pt x="1584" y="483"/>
                      <a:pt x="2165" y="894"/>
                    </a:cubicBezTo>
                    <a:cubicBezTo>
                      <a:pt x="2169" y="896"/>
                      <a:pt x="2172" y="897"/>
                      <a:pt x="2176" y="897"/>
                    </a:cubicBezTo>
                    <a:cubicBezTo>
                      <a:pt x="2194" y="897"/>
                      <a:pt x="2206" y="871"/>
                      <a:pt x="2185" y="856"/>
                    </a:cubicBezTo>
                    <a:cubicBezTo>
                      <a:pt x="1602" y="443"/>
                      <a:pt x="951" y="1"/>
                      <a:pt x="212" y="1"/>
                    </a:cubicBezTo>
                    <a:close/>
                  </a:path>
                </a:pathLst>
              </a:custGeom>
              <a:solidFill>
                <a:srgbClr val="DB83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70"/>
              <p:cNvSpPr/>
              <p:nvPr/>
            </p:nvSpPr>
            <p:spPr>
              <a:xfrm flipH="1">
                <a:off x="2398944" y="1814659"/>
                <a:ext cx="105998" cy="100170"/>
              </a:xfrm>
              <a:custGeom>
                <a:rect b="b" l="l" r="r" t="t"/>
                <a:pathLst>
                  <a:path extrusionOk="0" h="1719" w="1819">
                    <a:moveTo>
                      <a:pt x="31" y="1"/>
                    </a:moveTo>
                    <a:cubicBezTo>
                      <a:pt x="12" y="1"/>
                      <a:pt x="1" y="28"/>
                      <a:pt x="19" y="37"/>
                    </a:cubicBezTo>
                    <a:cubicBezTo>
                      <a:pt x="742" y="406"/>
                      <a:pt x="1552" y="863"/>
                      <a:pt x="1777" y="1706"/>
                    </a:cubicBezTo>
                    <a:cubicBezTo>
                      <a:pt x="1780" y="1714"/>
                      <a:pt x="1787" y="1718"/>
                      <a:pt x="1795" y="1718"/>
                    </a:cubicBezTo>
                    <a:cubicBezTo>
                      <a:pt x="1807" y="1718"/>
                      <a:pt x="1818" y="1710"/>
                      <a:pt x="1815" y="1696"/>
                    </a:cubicBezTo>
                    <a:cubicBezTo>
                      <a:pt x="1585" y="842"/>
                      <a:pt x="770" y="379"/>
                      <a:pt x="39" y="3"/>
                    </a:cubicBezTo>
                    <a:cubicBezTo>
                      <a:pt x="36" y="1"/>
                      <a:pt x="33" y="1"/>
                      <a:pt x="31" y="1"/>
                    </a:cubicBezTo>
                    <a:close/>
                  </a:path>
                </a:pathLst>
              </a:custGeom>
              <a:solidFill>
                <a:srgbClr val="E2B5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70"/>
              <p:cNvSpPr/>
              <p:nvPr/>
            </p:nvSpPr>
            <p:spPr>
              <a:xfrm flipH="1">
                <a:off x="2542411" y="1779812"/>
                <a:ext cx="2855" cy="2214"/>
              </a:xfrm>
              <a:custGeom>
                <a:rect b="b" l="l" r="r" t="t"/>
                <a:pathLst>
                  <a:path extrusionOk="0" h="38" w="49">
                    <a:moveTo>
                      <a:pt x="24" y="0"/>
                    </a:moveTo>
                    <a:cubicBezTo>
                      <a:pt x="0" y="0"/>
                      <a:pt x="0" y="38"/>
                      <a:pt x="24" y="38"/>
                    </a:cubicBezTo>
                    <a:cubicBezTo>
                      <a:pt x="49" y="38"/>
                      <a:pt x="49" y="0"/>
                      <a:pt x="24" y="0"/>
                    </a:cubicBezTo>
                    <a:close/>
                  </a:path>
                </a:pathLst>
              </a:custGeom>
              <a:solidFill>
                <a:srgbClr val="E2B5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70"/>
              <p:cNvSpPr/>
              <p:nvPr/>
            </p:nvSpPr>
            <p:spPr>
              <a:xfrm flipH="1">
                <a:off x="2286536" y="2935644"/>
                <a:ext cx="81873" cy="296898"/>
              </a:xfrm>
              <a:custGeom>
                <a:rect b="b" l="l" r="r" t="t"/>
                <a:pathLst>
                  <a:path extrusionOk="0" h="5095" w="1405">
                    <a:moveTo>
                      <a:pt x="26" y="0"/>
                    </a:moveTo>
                    <a:cubicBezTo>
                      <a:pt x="14" y="0"/>
                      <a:pt x="1" y="11"/>
                      <a:pt x="7" y="26"/>
                    </a:cubicBezTo>
                    <a:cubicBezTo>
                      <a:pt x="424" y="1319"/>
                      <a:pt x="792" y="2630"/>
                      <a:pt x="1106" y="3951"/>
                    </a:cubicBezTo>
                    <a:cubicBezTo>
                      <a:pt x="1195" y="4327"/>
                      <a:pt x="1281" y="4702"/>
                      <a:pt x="1362" y="5081"/>
                    </a:cubicBezTo>
                    <a:cubicBezTo>
                      <a:pt x="1364" y="5090"/>
                      <a:pt x="1371" y="5095"/>
                      <a:pt x="1378" y="5095"/>
                    </a:cubicBezTo>
                    <a:cubicBezTo>
                      <a:pt x="1390" y="5095"/>
                      <a:pt x="1404" y="5084"/>
                      <a:pt x="1400" y="5068"/>
                    </a:cubicBezTo>
                    <a:cubicBezTo>
                      <a:pt x="1117" y="3740"/>
                      <a:pt x="778" y="2422"/>
                      <a:pt x="389" y="1118"/>
                    </a:cubicBezTo>
                    <a:cubicBezTo>
                      <a:pt x="280" y="749"/>
                      <a:pt x="164" y="381"/>
                      <a:pt x="45" y="15"/>
                    </a:cubicBezTo>
                    <a:cubicBezTo>
                      <a:pt x="42" y="5"/>
                      <a:pt x="34" y="0"/>
                      <a:pt x="26" y="0"/>
                    </a:cubicBezTo>
                    <a:close/>
                  </a:path>
                </a:pathLst>
              </a:custGeom>
              <a:solidFill>
                <a:srgbClr val="DB83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70"/>
              <p:cNvSpPr/>
              <p:nvPr/>
            </p:nvSpPr>
            <p:spPr>
              <a:xfrm flipH="1">
                <a:off x="2327968" y="2354028"/>
                <a:ext cx="23775" cy="255000"/>
              </a:xfrm>
              <a:custGeom>
                <a:rect b="b" l="l" r="r" t="t"/>
                <a:pathLst>
                  <a:path extrusionOk="0" h="4376" w="408">
                    <a:moveTo>
                      <a:pt x="259" y="0"/>
                    </a:moveTo>
                    <a:cubicBezTo>
                      <a:pt x="249" y="0"/>
                      <a:pt x="240" y="6"/>
                      <a:pt x="240" y="18"/>
                    </a:cubicBezTo>
                    <a:cubicBezTo>
                      <a:pt x="322" y="1148"/>
                      <a:pt x="407" y="2295"/>
                      <a:pt x="226" y="3418"/>
                    </a:cubicBezTo>
                    <a:cubicBezTo>
                      <a:pt x="175" y="3735"/>
                      <a:pt x="103" y="4047"/>
                      <a:pt x="5" y="4354"/>
                    </a:cubicBezTo>
                    <a:cubicBezTo>
                      <a:pt x="1" y="4368"/>
                      <a:pt x="12" y="4376"/>
                      <a:pt x="23" y="4376"/>
                    </a:cubicBezTo>
                    <a:cubicBezTo>
                      <a:pt x="31" y="4376"/>
                      <a:pt x="39" y="4372"/>
                      <a:pt x="42" y="4364"/>
                    </a:cubicBezTo>
                    <a:cubicBezTo>
                      <a:pt x="387" y="3275"/>
                      <a:pt x="404" y="2117"/>
                      <a:pt x="342" y="987"/>
                    </a:cubicBezTo>
                    <a:cubicBezTo>
                      <a:pt x="325" y="663"/>
                      <a:pt x="301" y="343"/>
                      <a:pt x="278" y="18"/>
                    </a:cubicBezTo>
                    <a:cubicBezTo>
                      <a:pt x="278" y="6"/>
                      <a:pt x="268" y="0"/>
                      <a:pt x="259" y="0"/>
                    </a:cubicBezTo>
                    <a:close/>
                  </a:path>
                </a:pathLst>
              </a:custGeom>
              <a:solidFill>
                <a:srgbClr val="2B52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70"/>
              <p:cNvSpPr/>
              <p:nvPr/>
            </p:nvSpPr>
            <p:spPr>
              <a:xfrm flipH="1">
                <a:off x="2290790" y="2722542"/>
                <a:ext cx="48541" cy="47900"/>
              </a:xfrm>
              <a:custGeom>
                <a:rect b="b" l="l" r="r" t="t"/>
                <a:pathLst>
                  <a:path extrusionOk="0" h="822" w="833">
                    <a:moveTo>
                      <a:pt x="622" y="0"/>
                    </a:moveTo>
                    <a:cubicBezTo>
                      <a:pt x="611" y="0"/>
                      <a:pt x="597" y="13"/>
                      <a:pt x="604" y="30"/>
                    </a:cubicBezTo>
                    <a:cubicBezTo>
                      <a:pt x="689" y="221"/>
                      <a:pt x="795" y="508"/>
                      <a:pt x="614" y="679"/>
                    </a:cubicBezTo>
                    <a:cubicBezTo>
                      <a:pt x="529" y="760"/>
                      <a:pt x="412" y="784"/>
                      <a:pt x="294" y="784"/>
                    </a:cubicBezTo>
                    <a:cubicBezTo>
                      <a:pt x="204" y="784"/>
                      <a:pt x="113" y="770"/>
                      <a:pt x="34" y="757"/>
                    </a:cubicBezTo>
                    <a:cubicBezTo>
                      <a:pt x="33" y="757"/>
                      <a:pt x="32" y="757"/>
                      <a:pt x="31" y="757"/>
                    </a:cubicBezTo>
                    <a:cubicBezTo>
                      <a:pt x="9" y="757"/>
                      <a:pt x="1" y="791"/>
                      <a:pt x="24" y="795"/>
                    </a:cubicBezTo>
                    <a:cubicBezTo>
                      <a:pt x="105" y="808"/>
                      <a:pt x="197" y="822"/>
                      <a:pt x="288" y="822"/>
                    </a:cubicBezTo>
                    <a:cubicBezTo>
                      <a:pt x="424" y="822"/>
                      <a:pt x="558" y="792"/>
                      <a:pt x="652" y="692"/>
                    </a:cubicBezTo>
                    <a:cubicBezTo>
                      <a:pt x="832" y="504"/>
                      <a:pt x="727" y="217"/>
                      <a:pt x="635" y="9"/>
                    </a:cubicBezTo>
                    <a:cubicBezTo>
                      <a:pt x="633" y="3"/>
                      <a:pt x="628" y="0"/>
                      <a:pt x="622" y="0"/>
                    </a:cubicBezTo>
                    <a:close/>
                  </a:path>
                </a:pathLst>
              </a:custGeom>
              <a:solidFill>
                <a:srgbClr val="2B52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70"/>
              <p:cNvSpPr/>
              <p:nvPr/>
            </p:nvSpPr>
            <p:spPr>
              <a:xfrm flipH="1">
                <a:off x="2454653" y="2790080"/>
                <a:ext cx="184607" cy="57107"/>
              </a:xfrm>
              <a:custGeom>
                <a:rect b="b" l="l" r="r" t="t"/>
                <a:pathLst>
                  <a:path extrusionOk="0" h="980" w="3168">
                    <a:moveTo>
                      <a:pt x="3146" y="1"/>
                    </a:moveTo>
                    <a:cubicBezTo>
                      <a:pt x="3139" y="1"/>
                      <a:pt x="3132" y="5"/>
                      <a:pt x="3129" y="14"/>
                    </a:cubicBezTo>
                    <a:cubicBezTo>
                      <a:pt x="3003" y="404"/>
                      <a:pt x="2696" y="717"/>
                      <a:pt x="2313" y="861"/>
                    </a:cubicBezTo>
                    <a:cubicBezTo>
                      <a:pt x="2160" y="918"/>
                      <a:pt x="2004" y="941"/>
                      <a:pt x="1846" y="941"/>
                    </a:cubicBezTo>
                    <a:cubicBezTo>
                      <a:pt x="1788" y="941"/>
                      <a:pt x="1730" y="938"/>
                      <a:pt x="1672" y="933"/>
                    </a:cubicBezTo>
                    <a:cubicBezTo>
                      <a:pt x="1405" y="912"/>
                      <a:pt x="1142" y="865"/>
                      <a:pt x="887" y="813"/>
                    </a:cubicBezTo>
                    <a:cubicBezTo>
                      <a:pt x="597" y="755"/>
                      <a:pt x="313" y="684"/>
                      <a:pt x="33" y="599"/>
                    </a:cubicBezTo>
                    <a:cubicBezTo>
                      <a:pt x="31" y="598"/>
                      <a:pt x="29" y="598"/>
                      <a:pt x="27" y="598"/>
                    </a:cubicBezTo>
                    <a:cubicBezTo>
                      <a:pt x="8" y="598"/>
                      <a:pt x="1" y="629"/>
                      <a:pt x="23" y="635"/>
                    </a:cubicBezTo>
                    <a:cubicBezTo>
                      <a:pt x="545" y="793"/>
                      <a:pt x="1088" y="912"/>
                      <a:pt x="1631" y="967"/>
                    </a:cubicBezTo>
                    <a:cubicBezTo>
                      <a:pt x="1703" y="975"/>
                      <a:pt x="1776" y="979"/>
                      <a:pt x="1848" y="979"/>
                    </a:cubicBezTo>
                    <a:cubicBezTo>
                      <a:pt x="2004" y="979"/>
                      <a:pt x="2157" y="959"/>
                      <a:pt x="2307" y="906"/>
                    </a:cubicBezTo>
                    <a:cubicBezTo>
                      <a:pt x="2494" y="837"/>
                      <a:pt x="2665" y="728"/>
                      <a:pt x="2809" y="591"/>
                    </a:cubicBezTo>
                    <a:cubicBezTo>
                      <a:pt x="2973" y="435"/>
                      <a:pt x="3096" y="240"/>
                      <a:pt x="3164" y="25"/>
                    </a:cubicBezTo>
                    <a:cubicBezTo>
                      <a:pt x="3167" y="10"/>
                      <a:pt x="3157" y="1"/>
                      <a:pt x="3146" y="1"/>
                    </a:cubicBezTo>
                    <a:close/>
                  </a:path>
                </a:pathLst>
              </a:custGeom>
              <a:solidFill>
                <a:srgbClr val="2B52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70"/>
              <p:cNvSpPr/>
              <p:nvPr/>
            </p:nvSpPr>
            <p:spPr>
              <a:xfrm flipH="1" rot="10800000">
                <a:off x="1763789" y="1537450"/>
                <a:ext cx="2272500" cy="2272500"/>
              </a:xfrm>
              <a:prstGeom prst="ellipse">
                <a:avLst/>
              </a:prstGeom>
              <a:gradFill>
                <a:gsLst>
                  <a:gs pos="0">
                    <a:srgbClr val="645CA7">
                      <a:alpha val="76470"/>
                    </a:srgbClr>
                  </a:gs>
                  <a:gs pos="100000">
                    <a:srgbClr val="D77EAD">
                      <a:alpha val="7647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70"/>
              <p:cNvSpPr/>
              <p:nvPr/>
            </p:nvSpPr>
            <p:spPr>
              <a:xfrm flipH="1">
                <a:off x="3691588" y="2990725"/>
                <a:ext cx="62400" cy="62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70"/>
              <p:cNvSpPr/>
              <p:nvPr/>
            </p:nvSpPr>
            <p:spPr>
              <a:xfrm flipH="1">
                <a:off x="2239863" y="2199450"/>
                <a:ext cx="62400" cy="62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70"/>
              <p:cNvSpPr/>
              <p:nvPr/>
            </p:nvSpPr>
            <p:spPr>
              <a:xfrm flipH="1">
                <a:off x="3561113" y="3020813"/>
                <a:ext cx="32400" cy="32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70"/>
              <p:cNvSpPr/>
              <p:nvPr/>
            </p:nvSpPr>
            <p:spPr>
              <a:xfrm flipH="1">
                <a:off x="3239338" y="2432263"/>
                <a:ext cx="32400" cy="32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70"/>
              <p:cNvSpPr/>
              <p:nvPr/>
            </p:nvSpPr>
            <p:spPr>
              <a:xfrm flipH="1">
                <a:off x="3467413" y="2506200"/>
                <a:ext cx="62400" cy="62400"/>
              </a:xfrm>
              <a:prstGeom prst="ellipse">
                <a:avLst/>
              </a:prstGeom>
              <a:gradFill>
                <a:gsLst>
                  <a:gs pos="0">
                    <a:srgbClr val="645CA7"/>
                  </a:gs>
                  <a:gs pos="100000">
                    <a:srgbClr val="D77EA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70"/>
              <p:cNvSpPr/>
              <p:nvPr/>
            </p:nvSpPr>
            <p:spPr>
              <a:xfrm flipH="1">
                <a:off x="3581538" y="2288625"/>
                <a:ext cx="62400" cy="62400"/>
              </a:xfrm>
              <a:prstGeom prst="ellipse">
                <a:avLst/>
              </a:prstGeom>
              <a:gradFill>
                <a:gsLst>
                  <a:gs pos="0">
                    <a:srgbClr val="645CA7"/>
                  </a:gs>
                  <a:gs pos="100000">
                    <a:srgbClr val="D77EA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70"/>
              <p:cNvSpPr/>
              <p:nvPr/>
            </p:nvSpPr>
            <p:spPr>
              <a:xfrm flipH="1">
                <a:off x="2627713" y="2877150"/>
                <a:ext cx="62400" cy="62400"/>
              </a:xfrm>
              <a:prstGeom prst="ellipse">
                <a:avLst/>
              </a:prstGeom>
              <a:gradFill>
                <a:gsLst>
                  <a:gs pos="0">
                    <a:srgbClr val="645CA7"/>
                  </a:gs>
                  <a:gs pos="100000">
                    <a:srgbClr val="D77EA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70"/>
              <p:cNvSpPr/>
              <p:nvPr/>
            </p:nvSpPr>
            <p:spPr>
              <a:xfrm flipH="1">
                <a:off x="3953438" y="2521188"/>
                <a:ext cx="32400" cy="32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70"/>
              <p:cNvSpPr/>
              <p:nvPr/>
            </p:nvSpPr>
            <p:spPr>
              <a:xfrm flipH="1">
                <a:off x="2524388" y="2568588"/>
                <a:ext cx="32400" cy="32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70"/>
              <p:cNvSpPr/>
              <p:nvPr/>
            </p:nvSpPr>
            <p:spPr>
              <a:xfrm flipH="1">
                <a:off x="2161391" y="1931292"/>
                <a:ext cx="1926775" cy="1422570"/>
              </a:xfrm>
              <a:custGeom>
                <a:rect b="b" l="l" r="r" t="t"/>
                <a:pathLst>
                  <a:path extrusionOk="0" h="15577" w="21098">
                    <a:moveTo>
                      <a:pt x="1074" y="0"/>
                    </a:moveTo>
                    <a:lnTo>
                      <a:pt x="295" y="468"/>
                    </a:lnTo>
                    <a:cubicBezTo>
                      <a:pt x="295" y="468"/>
                      <a:pt x="1" y="7414"/>
                      <a:pt x="7135" y="7414"/>
                    </a:cubicBezTo>
                    <a:cubicBezTo>
                      <a:pt x="7482" y="7414"/>
                      <a:pt x="7848" y="7398"/>
                      <a:pt x="8232" y="7363"/>
                    </a:cubicBezTo>
                    <a:lnTo>
                      <a:pt x="8232" y="7363"/>
                    </a:lnTo>
                    <a:cubicBezTo>
                      <a:pt x="8232" y="7363"/>
                      <a:pt x="5712" y="12159"/>
                      <a:pt x="5712" y="15576"/>
                    </a:cubicBezTo>
                    <a:lnTo>
                      <a:pt x="20920" y="15576"/>
                    </a:lnTo>
                    <a:cubicBezTo>
                      <a:pt x="20988" y="15576"/>
                      <a:pt x="21097" y="6957"/>
                      <a:pt x="14482" y="5557"/>
                    </a:cubicBezTo>
                    <a:lnTo>
                      <a:pt x="11772" y="4957"/>
                    </a:lnTo>
                    <a:cubicBezTo>
                      <a:pt x="7423" y="4909"/>
                      <a:pt x="2688" y="3618"/>
                      <a:pt x="1074" y="0"/>
                    </a:cubicBezTo>
                    <a:close/>
                  </a:path>
                </a:pathLst>
              </a:custGeom>
              <a:solidFill>
                <a:srgbClr val="D77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70"/>
              <p:cNvSpPr/>
              <p:nvPr/>
            </p:nvSpPr>
            <p:spPr>
              <a:xfrm flipH="1">
                <a:off x="3268067" y="1922930"/>
                <a:ext cx="848135" cy="764390"/>
              </a:xfrm>
              <a:custGeom>
                <a:rect b="b" l="l" r="r" t="t"/>
                <a:pathLst>
                  <a:path extrusionOk="0" h="8370" w="9287">
                    <a:moveTo>
                      <a:pt x="612" y="1"/>
                    </a:moveTo>
                    <a:lnTo>
                      <a:pt x="612" y="1"/>
                    </a:lnTo>
                    <a:cubicBezTo>
                      <a:pt x="0" y="7151"/>
                      <a:pt x="3401" y="8369"/>
                      <a:pt x="5790" y="8369"/>
                    </a:cubicBezTo>
                    <a:cubicBezTo>
                      <a:pt x="7025" y="8369"/>
                      <a:pt x="7989" y="8044"/>
                      <a:pt x="7989" y="8044"/>
                    </a:cubicBezTo>
                    <a:lnTo>
                      <a:pt x="9287" y="6344"/>
                    </a:lnTo>
                    <a:lnTo>
                      <a:pt x="9287" y="6344"/>
                    </a:lnTo>
                    <a:cubicBezTo>
                      <a:pt x="9287" y="6344"/>
                      <a:pt x="8997" y="6403"/>
                      <a:pt x="8381" y="6403"/>
                    </a:cubicBezTo>
                    <a:cubicBezTo>
                      <a:pt x="7628" y="6403"/>
                      <a:pt x="6387" y="6314"/>
                      <a:pt x="4592" y="5920"/>
                    </a:cubicBezTo>
                    <a:cubicBezTo>
                      <a:pt x="1329" y="5203"/>
                      <a:pt x="612" y="1"/>
                      <a:pt x="612" y="1"/>
                    </a:cubicBezTo>
                    <a:close/>
                  </a:path>
                </a:pathLst>
              </a:custGeom>
              <a:solidFill>
                <a:srgbClr val="E06F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70"/>
              <p:cNvSpPr/>
              <p:nvPr/>
            </p:nvSpPr>
            <p:spPr>
              <a:xfrm flipH="1">
                <a:off x="2124589" y="2249285"/>
                <a:ext cx="646398" cy="284021"/>
              </a:xfrm>
              <a:custGeom>
                <a:rect b="b" l="l" r="r" t="t"/>
                <a:pathLst>
                  <a:path extrusionOk="0" h="3110" w="7078">
                    <a:moveTo>
                      <a:pt x="6767" y="0"/>
                    </a:moveTo>
                    <a:cubicBezTo>
                      <a:pt x="6709" y="79"/>
                      <a:pt x="6647" y="153"/>
                      <a:pt x="6583" y="215"/>
                    </a:cubicBezTo>
                    <a:cubicBezTo>
                      <a:pt x="5094" y="1676"/>
                      <a:pt x="1267" y="1704"/>
                      <a:pt x="554" y="1830"/>
                    </a:cubicBezTo>
                    <a:cubicBezTo>
                      <a:pt x="489" y="1840"/>
                      <a:pt x="56" y="2007"/>
                      <a:pt x="1" y="2025"/>
                    </a:cubicBezTo>
                    <a:cubicBezTo>
                      <a:pt x="653" y="2151"/>
                      <a:pt x="1946" y="3014"/>
                      <a:pt x="3909" y="3096"/>
                    </a:cubicBezTo>
                    <a:cubicBezTo>
                      <a:pt x="4130" y="3105"/>
                      <a:pt x="4338" y="3109"/>
                      <a:pt x="4534" y="3109"/>
                    </a:cubicBezTo>
                    <a:cubicBezTo>
                      <a:pt x="6275" y="3109"/>
                      <a:pt x="7078" y="2792"/>
                      <a:pt x="7078" y="2792"/>
                    </a:cubicBezTo>
                    <a:lnTo>
                      <a:pt x="6767" y="0"/>
                    </a:lnTo>
                    <a:close/>
                  </a:path>
                </a:pathLst>
              </a:custGeom>
              <a:solidFill>
                <a:srgbClr val="4220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70"/>
              <p:cNvSpPr/>
              <p:nvPr/>
            </p:nvSpPr>
            <p:spPr>
              <a:xfrm flipH="1">
                <a:off x="2003034" y="1275944"/>
                <a:ext cx="1577183" cy="1192887"/>
              </a:xfrm>
              <a:custGeom>
                <a:rect b="b" l="l" r="r" t="t"/>
                <a:pathLst>
                  <a:path extrusionOk="0" h="13062" w="17270">
                    <a:moveTo>
                      <a:pt x="7914" y="0"/>
                    </a:moveTo>
                    <a:cubicBezTo>
                      <a:pt x="5704" y="0"/>
                      <a:pt x="4311" y="1144"/>
                      <a:pt x="3414" y="3015"/>
                    </a:cubicBezTo>
                    <a:cubicBezTo>
                      <a:pt x="3393" y="3063"/>
                      <a:pt x="3373" y="3110"/>
                      <a:pt x="3352" y="3159"/>
                    </a:cubicBezTo>
                    <a:cubicBezTo>
                      <a:pt x="3029" y="3957"/>
                      <a:pt x="3049" y="4930"/>
                      <a:pt x="2140" y="5281"/>
                    </a:cubicBezTo>
                    <a:cubicBezTo>
                      <a:pt x="1178" y="5657"/>
                      <a:pt x="1" y="7893"/>
                      <a:pt x="2639" y="9631"/>
                    </a:cubicBezTo>
                    <a:cubicBezTo>
                      <a:pt x="5277" y="11372"/>
                      <a:pt x="6179" y="12023"/>
                      <a:pt x="6179" y="12023"/>
                    </a:cubicBezTo>
                    <a:lnTo>
                      <a:pt x="6169" y="12139"/>
                    </a:lnTo>
                    <a:cubicBezTo>
                      <a:pt x="6155" y="12294"/>
                      <a:pt x="6220" y="12440"/>
                      <a:pt x="6347" y="12529"/>
                    </a:cubicBezTo>
                    <a:cubicBezTo>
                      <a:pt x="6561" y="12686"/>
                      <a:pt x="6954" y="12908"/>
                      <a:pt x="7514" y="12986"/>
                    </a:cubicBezTo>
                    <a:cubicBezTo>
                      <a:pt x="7910" y="13041"/>
                      <a:pt x="8231" y="13058"/>
                      <a:pt x="8466" y="13061"/>
                    </a:cubicBezTo>
                    <a:cubicBezTo>
                      <a:pt x="8469" y="13061"/>
                      <a:pt x="8472" y="13061"/>
                      <a:pt x="8475" y="13061"/>
                    </a:cubicBezTo>
                    <a:cubicBezTo>
                      <a:pt x="8666" y="13061"/>
                      <a:pt x="8836" y="12956"/>
                      <a:pt x="8937" y="12795"/>
                    </a:cubicBezTo>
                    <a:cubicBezTo>
                      <a:pt x="8985" y="12724"/>
                      <a:pt x="9080" y="12645"/>
                      <a:pt x="9265" y="12590"/>
                    </a:cubicBezTo>
                    <a:cubicBezTo>
                      <a:pt x="9316" y="12576"/>
                      <a:pt x="9374" y="12563"/>
                      <a:pt x="9439" y="12549"/>
                    </a:cubicBezTo>
                    <a:cubicBezTo>
                      <a:pt x="10156" y="12426"/>
                      <a:pt x="13955" y="12334"/>
                      <a:pt x="15444" y="10873"/>
                    </a:cubicBezTo>
                    <a:cubicBezTo>
                      <a:pt x="15508" y="10811"/>
                      <a:pt x="15570" y="10737"/>
                      <a:pt x="15628" y="10658"/>
                    </a:cubicBezTo>
                    <a:cubicBezTo>
                      <a:pt x="16972" y="8900"/>
                      <a:pt x="17270" y="3264"/>
                      <a:pt x="12453" y="1151"/>
                    </a:cubicBezTo>
                    <a:cubicBezTo>
                      <a:pt x="10646" y="359"/>
                      <a:pt x="9152" y="0"/>
                      <a:pt x="7914" y="0"/>
                    </a:cubicBezTo>
                    <a:close/>
                  </a:path>
                </a:pathLst>
              </a:custGeom>
              <a:solidFill>
                <a:srgbClr val="F9B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70"/>
              <p:cNvSpPr/>
              <p:nvPr/>
            </p:nvSpPr>
            <p:spPr>
              <a:xfrm flipH="1">
                <a:off x="2279567" y="2324993"/>
                <a:ext cx="745121" cy="152878"/>
              </a:xfrm>
              <a:custGeom>
                <a:rect b="b" l="l" r="r" t="t"/>
                <a:pathLst>
                  <a:path extrusionOk="0" h="1674" w="8159">
                    <a:moveTo>
                      <a:pt x="8159" y="0"/>
                    </a:moveTo>
                    <a:lnTo>
                      <a:pt x="8159" y="0"/>
                    </a:lnTo>
                    <a:cubicBezTo>
                      <a:pt x="7571" y="424"/>
                      <a:pt x="3694" y="741"/>
                      <a:pt x="3117" y="847"/>
                    </a:cubicBezTo>
                    <a:cubicBezTo>
                      <a:pt x="2544" y="950"/>
                      <a:pt x="2816" y="1281"/>
                      <a:pt x="1864" y="1363"/>
                    </a:cubicBezTo>
                    <a:cubicBezTo>
                      <a:pt x="1816" y="1367"/>
                      <a:pt x="1768" y="1369"/>
                      <a:pt x="1720" y="1369"/>
                    </a:cubicBezTo>
                    <a:cubicBezTo>
                      <a:pt x="828" y="1369"/>
                      <a:pt x="32" y="652"/>
                      <a:pt x="1" y="643"/>
                    </a:cubicBezTo>
                    <a:lnTo>
                      <a:pt x="1" y="643"/>
                    </a:lnTo>
                    <a:lnTo>
                      <a:pt x="18" y="799"/>
                    </a:lnTo>
                    <a:cubicBezTo>
                      <a:pt x="31" y="1483"/>
                      <a:pt x="898" y="1673"/>
                      <a:pt x="1704" y="1673"/>
                    </a:cubicBezTo>
                    <a:cubicBezTo>
                      <a:pt x="2338" y="1673"/>
                      <a:pt x="2935" y="1556"/>
                      <a:pt x="3049" y="1468"/>
                    </a:cubicBezTo>
                    <a:cubicBezTo>
                      <a:pt x="3311" y="1267"/>
                      <a:pt x="4786" y="1314"/>
                      <a:pt x="6350" y="1079"/>
                    </a:cubicBezTo>
                    <a:cubicBezTo>
                      <a:pt x="7910" y="847"/>
                      <a:pt x="8159" y="0"/>
                      <a:pt x="8159" y="0"/>
                    </a:cubicBezTo>
                    <a:close/>
                  </a:path>
                </a:pathLst>
              </a:custGeom>
              <a:solidFill>
                <a:srgbClr val="F999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70"/>
              <p:cNvSpPr/>
              <p:nvPr/>
            </p:nvSpPr>
            <p:spPr>
              <a:xfrm flipH="1">
                <a:off x="2606537" y="1234301"/>
                <a:ext cx="709295" cy="480332"/>
              </a:xfrm>
              <a:custGeom>
                <a:rect b="b" l="l" r="r" t="t"/>
                <a:pathLst>
                  <a:path extrusionOk="0" h="4802" w="8046">
                    <a:moveTo>
                      <a:pt x="4926" y="0"/>
                    </a:moveTo>
                    <a:cubicBezTo>
                      <a:pt x="4504" y="0"/>
                      <a:pt x="4028" y="50"/>
                      <a:pt x="3492" y="167"/>
                    </a:cubicBezTo>
                    <a:cubicBezTo>
                      <a:pt x="631" y="792"/>
                      <a:pt x="0" y="4233"/>
                      <a:pt x="631" y="4721"/>
                    </a:cubicBezTo>
                    <a:cubicBezTo>
                      <a:pt x="703" y="4776"/>
                      <a:pt x="799" y="4801"/>
                      <a:pt x="916" y="4801"/>
                    </a:cubicBezTo>
                    <a:cubicBezTo>
                      <a:pt x="1827" y="4801"/>
                      <a:pt x="3955" y="3240"/>
                      <a:pt x="4929" y="2250"/>
                    </a:cubicBezTo>
                    <a:cubicBezTo>
                      <a:pt x="5620" y="1546"/>
                      <a:pt x="6280" y="1341"/>
                      <a:pt x="6813" y="1341"/>
                    </a:cubicBezTo>
                    <a:cubicBezTo>
                      <a:pt x="7551" y="1341"/>
                      <a:pt x="8046" y="1734"/>
                      <a:pt x="8046" y="1734"/>
                    </a:cubicBezTo>
                    <a:cubicBezTo>
                      <a:pt x="8046" y="1734"/>
                      <a:pt x="7414" y="0"/>
                      <a:pt x="4926" y="0"/>
                    </a:cubicBezTo>
                    <a:close/>
                  </a:path>
                </a:pathLst>
              </a:custGeom>
              <a:solidFill>
                <a:srgbClr val="F999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70"/>
              <p:cNvSpPr/>
              <p:nvPr/>
            </p:nvSpPr>
            <p:spPr>
              <a:xfrm flipH="1">
                <a:off x="3048341" y="1713116"/>
                <a:ext cx="272605" cy="140914"/>
              </a:xfrm>
              <a:custGeom>
                <a:rect b="b" l="l" r="r" t="t"/>
                <a:pathLst>
                  <a:path extrusionOk="0" h="1543" w="2985">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70"/>
              <p:cNvSpPr/>
              <p:nvPr/>
            </p:nvSpPr>
            <p:spPr>
              <a:xfrm flipH="1">
                <a:off x="2783590" y="1827546"/>
                <a:ext cx="174065" cy="83562"/>
              </a:xfrm>
              <a:custGeom>
                <a:rect b="b" l="l" r="r" t="t"/>
                <a:pathLst>
                  <a:path extrusionOk="0" h="915" w="1906">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70"/>
              <p:cNvSpPr/>
              <p:nvPr/>
            </p:nvSpPr>
            <p:spPr>
              <a:xfrm flipH="1">
                <a:off x="2392080" y="1861063"/>
                <a:ext cx="284386" cy="170595"/>
              </a:xfrm>
              <a:custGeom>
                <a:rect b="b" l="l" r="r" t="t"/>
                <a:pathLst>
                  <a:path extrusionOk="0" h="1868" w="3114">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70"/>
              <p:cNvSpPr/>
              <p:nvPr/>
            </p:nvSpPr>
            <p:spPr>
              <a:xfrm flipH="1">
                <a:off x="1850247" y="1203341"/>
                <a:ext cx="1933259" cy="1323939"/>
              </a:xfrm>
              <a:custGeom>
                <a:rect b="b" l="l" r="r" t="t"/>
                <a:pathLst>
                  <a:path extrusionOk="0" h="14497" w="21169">
                    <a:moveTo>
                      <a:pt x="10036" y="1"/>
                    </a:moveTo>
                    <a:cubicBezTo>
                      <a:pt x="9537" y="1"/>
                      <a:pt x="8998" y="79"/>
                      <a:pt x="8432" y="277"/>
                    </a:cubicBezTo>
                    <a:cubicBezTo>
                      <a:pt x="6476" y="959"/>
                      <a:pt x="5353" y="3503"/>
                      <a:pt x="4653" y="4830"/>
                    </a:cubicBezTo>
                    <a:cubicBezTo>
                      <a:pt x="3769" y="6503"/>
                      <a:pt x="1850" y="7776"/>
                      <a:pt x="322" y="7961"/>
                    </a:cubicBezTo>
                    <a:cubicBezTo>
                      <a:pt x="322" y="7961"/>
                      <a:pt x="1" y="12228"/>
                      <a:pt x="8395" y="12934"/>
                    </a:cubicBezTo>
                    <a:lnTo>
                      <a:pt x="8405" y="12818"/>
                    </a:lnTo>
                    <a:cubicBezTo>
                      <a:pt x="8405" y="12818"/>
                      <a:pt x="7503" y="12167"/>
                      <a:pt x="4865" y="10426"/>
                    </a:cubicBezTo>
                    <a:cubicBezTo>
                      <a:pt x="2227" y="8688"/>
                      <a:pt x="3404" y="6452"/>
                      <a:pt x="4366" y="6076"/>
                    </a:cubicBezTo>
                    <a:cubicBezTo>
                      <a:pt x="4919" y="5865"/>
                      <a:pt x="5128" y="5421"/>
                      <a:pt x="5278" y="4926"/>
                    </a:cubicBezTo>
                    <a:cubicBezTo>
                      <a:pt x="7023" y="4810"/>
                      <a:pt x="9515" y="1537"/>
                      <a:pt x="10712" y="1400"/>
                    </a:cubicBezTo>
                    <a:cubicBezTo>
                      <a:pt x="10842" y="1385"/>
                      <a:pt x="10963" y="1378"/>
                      <a:pt x="11075" y="1378"/>
                    </a:cubicBezTo>
                    <a:cubicBezTo>
                      <a:pt x="12210" y="1378"/>
                      <a:pt x="12433" y="2082"/>
                      <a:pt x="12433" y="2082"/>
                    </a:cubicBezTo>
                    <a:lnTo>
                      <a:pt x="12453" y="2082"/>
                    </a:lnTo>
                    <a:cubicBezTo>
                      <a:pt x="12487" y="2080"/>
                      <a:pt x="12520" y="2079"/>
                      <a:pt x="12553" y="2079"/>
                    </a:cubicBezTo>
                    <a:cubicBezTo>
                      <a:pt x="13236" y="2079"/>
                      <a:pt x="13872" y="2506"/>
                      <a:pt x="14266" y="3066"/>
                    </a:cubicBezTo>
                    <a:cubicBezTo>
                      <a:pt x="14679" y="3653"/>
                      <a:pt x="14867" y="4370"/>
                      <a:pt x="14993" y="5076"/>
                    </a:cubicBezTo>
                    <a:cubicBezTo>
                      <a:pt x="15119" y="5783"/>
                      <a:pt x="15195" y="6507"/>
                      <a:pt x="15427" y="7186"/>
                    </a:cubicBezTo>
                    <a:cubicBezTo>
                      <a:pt x="15737" y="8101"/>
                      <a:pt x="16359" y="8923"/>
                      <a:pt x="17161" y="9453"/>
                    </a:cubicBezTo>
                    <a:cubicBezTo>
                      <a:pt x="16950" y="10101"/>
                      <a:pt x="16642" y="10781"/>
                      <a:pt x="16263" y="11484"/>
                    </a:cubicBezTo>
                    <a:cubicBezTo>
                      <a:pt x="14914" y="13988"/>
                      <a:pt x="18455" y="14496"/>
                      <a:pt x="19010" y="14496"/>
                    </a:cubicBezTo>
                    <a:cubicBezTo>
                      <a:pt x="19099" y="14496"/>
                      <a:pt x="19112" y="14484"/>
                      <a:pt x="19018" y="14464"/>
                    </a:cubicBezTo>
                    <a:cubicBezTo>
                      <a:pt x="18981" y="14457"/>
                      <a:pt x="18946" y="14447"/>
                      <a:pt x="18916" y="14436"/>
                    </a:cubicBezTo>
                    <a:cubicBezTo>
                      <a:pt x="18335" y="14263"/>
                      <a:pt x="18355" y="13781"/>
                      <a:pt x="18355" y="13781"/>
                    </a:cubicBezTo>
                    <a:lnTo>
                      <a:pt x="18355" y="13781"/>
                    </a:lnTo>
                    <a:cubicBezTo>
                      <a:pt x="18754" y="13975"/>
                      <a:pt x="19097" y="14048"/>
                      <a:pt x="19388" y="14048"/>
                    </a:cubicBezTo>
                    <a:cubicBezTo>
                      <a:pt x="20274" y="14048"/>
                      <a:pt x="20673" y="13368"/>
                      <a:pt x="20673" y="13368"/>
                    </a:cubicBezTo>
                    <a:lnTo>
                      <a:pt x="20673" y="13368"/>
                    </a:lnTo>
                    <a:cubicBezTo>
                      <a:pt x="20673" y="13368"/>
                      <a:pt x="20435" y="13513"/>
                      <a:pt x="20173" y="13513"/>
                    </a:cubicBezTo>
                    <a:cubicBezTo>
                      <a:pt x="19841" y="13513"/>
                      <a:pt x="19470" y="13281"/>
                      <a:pt x="19493" y="12228"/>
                    </a:cubicBezTo>
                    <a:cubicBezTo>
                      <a:pt x="19534" y="10344"/>
                      <a:pt x="21169" y="7838"/>
                      <a:pt x="19059" y="3656"/>
                    </a:cubicBezTo>
                    <a:cubicBezTo>
                      <a:pt x="17874" y="1311"/>
                      <a:pt x="16160" y="815"/>
                      <a:pt x="14867" y="815"/>
                    </a:cubicBezTo>
                    <a:cubicBezTo>
                      <a:pt x="13919" y="815"/>
                      <a:pt x="13197" y="1083"/>
                      <a:pt x="13080" y="1083"/>
                    </a:cubicBezTo>
                    <a:cubicBezTo>
                      <a:pt x="13072" y="1083"/>
                      <a:pt x="13067" y="1081"/>
                      <a:pt x="13065" y="1079"/>
                    </a:cubicBezTo>
                    <a:cubicBezTo>
                      <a:pt x="12812" y="811"/>
                      <a:pt x="11636" y="1"/>
                      <a:pt x="10036" y="1"/>
                    </a:cubicBezTo>
                    <a:close/>
                  </a:path>
                </a:pathLst>
              </a:custGeom>
              <a:solidFill>
                <a:srgbClr val="632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70"/>
              <p:cNvSpPr/>
              <p:nvPr/>
            </p:nvSpPr>
            <p:spPr>
              <a:xfrm flipH="1">
                <a:off x="1931894" y="2052845"/>
                <a:ext cx="254523" cy="235162"/>
              </a:xfrm>
              <a:custGeom>
                <a:rect b="b" l="l" r="r" t="t"/>
                <a:pathLst>
                  <a:path extrusionOk="0" h="2575" w="2787">
                    <a:moveTo>
                      <a:pt x="1486" y="1"/>
                    </a:moveTo>
                    <a:cubicBezTo>
                      <a:pt x="1154" y="1"/>
                      <a:pt x="813" y="108"/>
                      <a:pt x="499" y="318"/>
                    </a:cubicBezTo>
                    <a:cubicBezTo>
                      <a:pt x="445" y="352"/>
                      <a:pt x="387" y="403"/>
                      <a:pt x="373" y="482"/>
                    </a:cubicBezTo>
                    <a:lnTo>
                      <a:pt x="355" y="546"/>
                    </a:lnTo>
                    <a:lnTo>
                      <a:pt x="89" y="1602"/>
                    </a:lnTo>
                    <a:cubicBezTo>
                      <a:pt x="1" y="1847"/>
                      <a:pt x="72" y="2141"/>
                      <a:pt x="212" y="2301"/>
                    </a:cubicBezTo>
                    <a:cubicBezTo>
                      <a:pt x="349" y="2465"/>
                      <a:pt x="540" y="2523"/>
                      <a:pt x="727" y="2550"/>
                    </a:cubicBezTo>
                    <a:cubicBezTo>
                      <a:pt x="830" y="2566"/>
                      <a:pt x="934" y="2574"/>
                      <a:pt x="1038" y="2574"/>
                    </a:cubicBezTo>
                    <a:cubicBezTo>
                      <a:pt x="1291" y="2574"/>
                      <a:pt x="1545" y="2528"/>
                      <a:pt x="1796" y="2441"/>
                    </a:cubicBezTo>
                    <a:cubicBezTo>
                      <a:pt x="1987" y="2373"/>
                      <a:pt x="2182" y="2274"/>
                      <a:pt x="2353" y="2114"/>
                    </a:cubicBezTo>
                    <a:cubicBezTo>
                      <a:pt x="2520" y="1950"/>
                      <a:pt x="2663" y="1718"/>
                      <a:pt x="2718" y="1452"/>
                    </a:cubicBezTo>
                    <a:cubicBezTo>
                      <a:pt x="2786" y="1117"/>
                      <a:pt x="2707" y="765"/>
                      <a:pt x="2554" y="526"/>
                    </a:cubicBezTo>
                    <a:cubicBezTo>
                      <a:pt x="2400" y="287"/>
                      <a:pt x="2175" y="151"/>
                      <a:pt x="1943" y="72"/>
                    </a:cubicBezTo>
                    <a:cubicBezTo>
                      <a:pt x="1795" y="24"/>
                      <a:pt x="1642" y="1"/>
                      <a:pt x="1486" y="1"/>
                    </a:cubicBezTo>
                    <a:close/>
                  </a:path>
                </a:pathLst>
              </a:custGeom>
              <a:solidFill>
                <a:srgbClr val="F9B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70"/>
              <p:cNvSpPr/>
              <p:nvPr/>
            </p:nvSpPr>
            <p:spPr>
              <a:xfrm flipH="1">
                <a:off x="2531898" y="1908186"/>
                <a:ext cx="717358" cy="199362"/>
              </a:xfrm>
              <a:custGeom>
                <a:rect b="b" l="l" r="r" t="t"/>
                <a:pathLst>
                  <a:path extrusionOk="0" h="2183" w="7855">
                    <a:moveTo>
                      <a:pt x="105" y="0"/>
                    </a:moveTo>
                    <a:cubicBezTo>
                      <a:pt x="41" y="0"/>
                      <a:pt x="0" y="97"/>
                      <a:pt x="70" y="137"/>
                    </a:cubicBezTo>
                    <a:cubicBezTo>
                      <a:pt x="1377" y="881"/>
                      <a:pt x="2641" y="1612"/>
                      <a:pt x="4132" y="1902"/>
                    </a:cubicBezTo>
                    <a:cubicBezTo>
                      <a:pt x="5004" y="2074"/>
                      <a:pt x="5613" y="2182"/>
                      <a:pt x="6276" y="2182"/>
                    </a:cubicBezTo>
                    <a:cubicBezTo>
                      <a:pt x="6718" y="2182"/>
                      <a:pt x="7183" y="2134"/>
                      <a:pt x="7768" y="2025"/>
                    </a:cubicBezTo>
                    <a:cubicBezTo>
                      <a:pt x="7854" y="2008"/>
                      <a:pt x="7823" y="1883"/>
                      <a:pt x="7741" y="1883"/>
                    </a:cubicBezTo>
                    <a:cubicBezTo>
                      <a:pt x="7737" y="1883"/>
                      <a:pt x="7732" y="1884"/>
                      <a:pt x="7727" y="1885"/>
                    </a:cubicBezTo>
                    <a:cubicBezTo>
                      <a:pt x="7149" y="1992"/>
                      <a:pt x="6676" y="2040"/>
                      <a:pt x="6229" y="2040"/>
                    </a:cubicBezTo>
                    <a:cubicBezTo>
                      <a:pt x="5487" y="2040"/>
                      <a:pt x="4817" y="1908"/>
                      <a:pt x="3862" y="1697"/>
                    </a:cubicBezTo>
                    <a:cubicBezTo>
                      <a:pt x="2518" y="1400"/>
                      <a:pt x="1330" y="687"/>
                      <a:pt x="142" y="11"/>
                    </a:cubicBezTo>
                    <a:cubicBezTo>
                      <a:pt x="129" y="4"/>
                      <a:pt x="117" y="0"/>
                      <a:pt x="105" y="0"/>
                    </a:cubicBezTo>
                    <a:close/>
                  </a:path>
                </a:pathLst>
              </a:custGeom>
              <a:solidFill>
                <a:srgbClr val="C6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70"/>
              <p:cNvSpPr/>
              <p:nvPr/>
            </p:nvSpPr>
            <p:spPr>
              <a:xfrm flipH="1">
                <a:off x="2845691" y="2110928"/>
                <a:ext cx="114978" cy="32877"/>
              </a:xfrm>
              <a:custGeom>
                <a:rect b="b" l="l" r="r" t="t"/>
                <a:pathLst>
                  <a:path extrusionOk="0" h="360" w="1259">
                    <a:moveTo>
                      <a:pt x="106" y="1"/>
                    </a:moveTo>
                    <a:cubicBezTo>
                      <a:pt x="49" y="1"/>
                      <a:pt x="0" y="74"/>
                      <a:pt x="50" y="126"/>
                    </a:cubicBezTo>
                    <a:cubicBezTo>
                      <a:pt x="253" y="336"/>
                      <a:pt x="612" y="359"/>
                      <a:pt x="922" y="359"/>
                    </a:cubicBezTo>
                    <a:cubicBezTo>
                      <a:pt x="1009" y="359"/>
                      <a:pt x="1092" y="358"/>
                      <a:pt x="1167" y="358"/>
                    </a:cubicBezTo>
                    <a:cubicBezTo>
                      <a:pt x="1258" y="358"/>
                      <a:pt x="1258" y="211"/>
                      <a:pt x="1167" y="211"/>
                    </a:cubicBezTo>
                    <a:cubicBezTo>
                      <a:pt x="1088" y="211"/>
                      <a:pt x="996" y="214"/>
                      <a:pt x="899" y="214"/>
                    </a:cubicBezTo>
                    <a:cubicBezTo>
                      <a:pt x="629" y="214"/>
                      <a:pt x="319" y="192"/>
                      <a:pt x="157" y="23"/>
                    </a:cubicBezTo>
                    <a:cubicBezTo>
                      <a:pt x="141" y="8"/>
                      <a:pt x="123" y="1"/>
                      <a:pt x="106" y="1"/>
                    </a:cubicBezTo>
                    <a:close/>
                  </a:path>
                </a:pathLst>
              </a:custGeom>
              <a:solidFill>
                <a:srgbClr val="C6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70"/>
              <p:cNvSpPr/>
              <p:nvPr/>
            </p:nvSpPr>
            <p:spPr>
              <a:xfrm flipH="1">
                <a:off x="2377103" y="1750742"/>
                <a:ext cx="191143" cy="146942"/>
              </a:xfrm>
              <a:custGeom>
                <a:rect b="b" l="l" r="r" t="t"/>
                <a:pathLst>
                  <a:path extrusionOk="0" h="1609" w="2093">
                    <a:moveTo>
                      <a:pt x="714" y="0"/>
                    </a:moveTo>
                    <a:cubicBezTo>
                      <a:pt x="454" y="4"/>
                      <a:pt x="208" y="79"/>
                      <a:pt x="0" y="233"/>
                    </a:cubicBezTo>
                    <a:lnTo>
                      <a:pt x="3" y="267"/>
                    </a:lnTo>
                    <a:cubicBezTo>
                      <a:pt x="102" y="256"/>
                      <a:pt x="201" y="250"/>
                      <a:pt x="299" y="250"/>
                    </a:cubicBezTo>
                    <a:cubicBezTo>
                      <a:pt x="423" y="250"/>
                      <a:pt x="547" y="260"/>
                      <a:pt x="669" y="281"/>
                    </a:cubicBezTo>
                    <a:cubicBezTo>
                      <a:pt x="887" y="318"/>
                      <a:pt x="1095" y="397"/>
                      <a:pt x="1277" y="520"/>
                    </a:cubicBezTo>
                    <a:cubicBezTo>
                      <a:pt x="1458" y="643"/>
                      <a:pt x="1611" y="807"/>
                      <a:pt x="1734" y="991"/>
                    </a:cubicBezTo>
                    <a:cubicBezTo>
                      <a:pt x="1853" y="1175"/>
                      <a:pt x="1938" y="1387"/>
                      <a:pt x="1946" y="1609"/>
                    </a:cubicBezTo>
                    <a:lnTo>
                      <a:pt x="1979" y="1609"/>
                    </a:lnTo>
                    <a:cubicBezTo>
                      <a:pt x="2093" y="1373"/>
                      <a:pt x="2052" y="1086"/>
                      <a:pt x="1952" y="851"/>
                    </a:cubicBezTo>
                    <a:cubicBezTo>
                      <a:pt x="1853" y="612"/>
                      <a:pt x="1689" y="404"/>
                      <a:pt x="1472" y="243"/>
                    </a:cubicBezTo>
                    <a:cubicBezTo>
                      <a:pt x="1246" y="76"/>
                      <a:pt x="969" y="0"/>
                      <a:pt x="714" y="0"/>
                    </a:cubicBezTo>
                    <a:close/>
                  </a:path>
                </a:pathLst>
              </a:custGeom>
              <a:solidFill>
                <a:srgbClr val="4220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70"/>
              <p:cNvSpPr/>
              <p:nvPr/>
            </p:nvSpPr>
            <p:spPr>
              <a:xfrm flipH="1">
                <a:off x="3036468" y="1609189"/>
                <a:ext cx="178997" cy="67124"/>
              </a:xfrm>
              <a:custGeom>
                <a:rect b="b" l="l" r="r" t="t"/>
                <a:pathLst>
                  <a:path extrusionOk="0" h="735" w="1960">
                    <a:moveTo>
                      <a:pt x="980" y="0"/>
                    </a:moveTo>
                    <a:cubicBezTo>
                      <a:pt x="795" y="0"/>
                      <a:pt x="620" y="35"/>
                      <a:pt x="458" y="104"/>
                    </a:cubicBezTo>
                    <a:cubicBezTo>
                      <a:pt x="290" y="172"/>
                      <a:pt x="79" y="291"/>
                      <a:pt x="0" y="503"/>
                    </a:cubicBezTo>
                    <a:lnTo>
                      <a:pt x="21" y="530"/>
                    </a:lnTo>
                    <a:cubicBezTo>
                      <a:pt x="161" y="438"/>
                      <a:pt x="335" y="403"/>
                      <a:pt x="502" y="376"/>
                    </a:cubicBezTo>
                    <a:cubicBezTo>
                      <a:pt x="636" y="355"/>
                      <a:pt x="771" y="342"/>
                      <a:pt x="906" y="342"/>
                    </a:cubicBezTo>
                    <a:cubicBezTo>
                      <a:pt x="943" y="342"/>
                      <a:pt x="980" y="343"/>
                      <a:pt x="1017" y="345"/>
                    </a:cubicBezTo>
                    <a:cubicBezTo>
                      <a:pt x="1359" y="353"/>
                      <a:pt x="1704" y="479"/>
                      <a:pt x="1932" y="734"/>
                    </a:cubicBezTo>
                    <a:lnTo>
                      <a:pt x="1959" y="714"/>
                    </a:lnTo>
                    <a:cubicBezTo>
                      <a:pt x="1939" y="496"/>
                      <a:pt x="1795" y="312"/>
                      <a:pt x="1622" y="195"/>
                    </a:cubicBezTo>
                    <a:cubicBezTo>
                      <a:pt x="1447" y="69"/>
                      <a:pt x="1236" y="11"/>
                      <a:pt x="1034" y="1"/>
                    </a:cubicBezTo>
                    <a:cubicBezTo>
                      <a:pt x="1016" y="1"/>
                      <a:pt x="998" y="0"/>
                      <a:pt x="980" y="0"/>
                    </a:cubicBezTo>
                    <a:close/>
                  </a:path>
                </a:pathLst>
              </a:custGeom>
              <a:solidFill>
                <a:srgbClr val="4220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70"/>
              <p:cNvSpPr/>
              <p:nvPr/>
            </p:nvSpPr>
            <p:spPr>
              <a:xfrm flipH="1">
                <a:off x="2291988" y="2822896"/>
                <a:ext cx="93243" cy="2557"/>
              </a:xfrm>
              <a:custGeom>
                <a:rect b="b" l="l" r="r" t="t"/>
                <a:pathLst>
                  <a:path extrusionOk="0" h="28" w="1021">
                    <a:moveTo>
                      <a:pt x="510" y="1"/>
                    </a:moveTo>
                    <a:cubicBezTo>
                      <a:pt x="342" y="1"/>
                      <a:pt x="174" y="5"/>
                      <a:pt x="7" y="14"/>
                    </a:cubicBezTo>
                    <a:cubicBezTo>
                      <a:pt x="0" y="17"/>
                      <a:pt x="0" y="28"/>
                      <a:pt x="7" y="28"/>
                    </a:cubicBezTo>
                    <a:cubicBezTo>
                      <a:pt x="181" y="17"/>
                      <a:pt x="357" y="12"/>
                      <a:pt x="532" y="12"/>
                    </a:cubicBezTo>
                    <a:cubicBezTo>
                      <a:pt x="693" y="12"/>
                      <a:pt x="854" y="16"/>
                      <a:pt x="1013" y="24"/>
                    </a:cubicBezTo>
                    <a:cubicBezTo>
                      <a:pt x="1020" y="24"/>
                      <a:pt x="1020" y="14"/>
                      <a:pt x="1013" y="14"/>
                    </a:cubicBezTo>
                    <a:cubicBezTo>
                      <a:pt x="846" y="5"/>
                      <a:pt x="678" y="1"/>
                      <a:pt x="510" y="1"/>
                    </a:cubicBezTo>
                    <a:close/>
                  </a:path>
                </a:pathLst>
              </a:custGeom>
              <a:solidFill>
                <a:srgbClr val="7C1E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70"/>
              <p:cNvSpPr/>
              <p:nvPr/>
            </p:nvSpPr>
            <p:spPr>
              <a:xfrm flipH="1">
                <a:off x="3967343" y="1739783"/>
                <a:ext cx="142193" cy="243016"/>
              </a:xfrm>
              <a:custGeom>
                <a:rect b="b" l="l" r="r" t="t"/>
                <a:pathLst>
                  <a:path extrusionOk="0" h="2661" w="1557">
                    <a:moveTo>
                      <a:pt x="573" y="0"/>
                    </a:moveTo>
                    <a:cubicBezTo>
                      <a:pt x="545" y="0"/>
                      <a:pt x="517" y="5"/>
                      <a:pt x="489" y="15"/>
                    </a:cubicBezTo>
                    <a:cubicBezTo>
                      <a:pt x="341" y="62"/>
                      <a:pt x="270" y="226"/>
                      <a:pt x="328" y="366"/>
                    </a:cubicBezTo>
                    <a:lnTo>
                      <a:pt x="669" y="1193"/>
                    </a:lnTo>
                    <a:cubicBezTo>
                      <a:pt x="673" y="1203"/>
                      <a:pt x="679" y="1213"/>
                      <a:pt x="683" y="1223"/>
                    </a:cubicBezTo>
                    <a:lnTo>
                      <a:pt x="0" y="1746"/>
                    </a:lnTo>
                    <a:lnTo>
                      <a:pt x="697" y="2660"/>
                    </a:lnTo>
                    <a:lnTo>
                      <a:pt x="1045" y="2394"/>
                    </a:lnTo>
                    <a:cubicBezTo>
                      <a:pt x="1475" y="2066"/>
                      <a:pt x="1557" y="1455"/>
                      <a:pt x="1229" y="1025"/>
                    </a:cubicBezTo>
                    <a:cubicBezTo>
                      <a:pt x="1160" y="943"/>
                      <a:pt x="1103" y="848"/>
                      <a:pt x="1062" y="749"/>
                    </a:cubicBezTo>
                    <a:lnTo>
                      <a:pt x="823" y="172"/>
                    </a:lnTo>
                    <a:cubicBezTo>
                      <a:pt x="782" y="69"/>
                      <a:pt x="681" y="0"/>
                      <a:pt x="573" y="0"/>
                    </a:cubicBezTo>
                    <a:close/>
                  </a:path>
                </a:pathLst>
              </a:custGeom>
              <a:solidFill>
                <a:srgbClr val="F9B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70"/>
              <p:cNvSpPr/>
              <p:nvPr/>
            </p:nvSpPr>
            <p:spPr>
              <a:xfrm flipH="1">
                <a:off x="2407605" y="2712342"/>
                <a:ext cx="202833" cy="629869"/>
              </a:xfrm>
              <a:custGeom>
                <a:rect b="b" l="l" r="r" t="t"/>
                <a:pathLst>
                  <a:path extrusionOk="0" h="6897" w="2221">
                    <a:moveTo>
                      <a:pt x="53" y="1"/>
                    </a:moveTo>
                    <a:cubicBezTo>
                      <a:pt x="34" y="1"/>
                      <a:pt x="17" y="4"/>
                      <a:pt x="1" y="11"/>
                    </a:cubicBezTo>
                    <a:cubicBezTo>
                      <a:pt x="1" y="11"/>
                      <a:pt x="1957" y="2899"/>
                      <a:pt x="971" y="6896"/>
                    </a:cubicBezTo>
                    <a:lnTo>
                      <a:pt x="1847" y="6896"/>
                    </a:lnTo>
                    <a:cubicBezTo>
                      <a:pt x="2042" y="5739"/>
                      <a:pt x="2220" y="4971"/>
                      <a:pt x="1762" y="2919"/>
                    </a:cubicBezTo>
                    <a:cubicBezTo>
                      <a:pt x="1433" y="1441"/>
                      <a:pt x="440" y="1"/>
                      <a:pt x="53" y="1"/>
                    </a:cubicBezTo>
                    <a:close/>
                  </a:path>
                </a:pathLst>
              </a:custGeom>
              <a:solidFill>
                <a:srgbClr val="E06F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70"/>
              <p:cNvSpPr/>
              <p:nvPr/>
            </p:nvSpPr>
            <p:spPr>
              <a:xfrm flipH="1">
                <a:off x="3027701" y="2373578"/>
                <a:ext cx="1735" cy="1370"/>
              </a:xfrm>
              <a:custGeom>
                <a:rect b="b" l="l" r="r" t="t"/>
                <a:pathLst>
                  <a:path extrusionOk="0" h="15" w="19">
                    <a:moveTo>
                      <a:pt x="8" y="1"/>
                    </a:moveTo>
                    <a:cubicBezTo>
                      <a:pt x="1" y="1"/>
                      <a:pt x="1" y="15"/>
                      <a:pt x="8" y="15"/>
                    </a:cubicBezTo>
                    <a:cubicBezTo>
                      <a:pt x="18" y="15"/>
                      <a:pt x="18" y="1"/>
                      <a:pt x="8" y="1"/>
                    </a:cubicBezTo>
                    <a:close/>
                  </a:path>
                </a:pathLst>
              </a:custGeom>
              <a:solidFill>
                <a:srgbClr val="7C1E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70"/>
              <p:cNvSpPr/>
              <p:nvPr/>
            </p:nvSpPr>
            <p:spPr>
              <a:xfrm flipH="1">
                <a:off x="4038394" y="1928917"/>
                <a:ext cx="75891" cy="46850"/>
              </a:xfrm>
              <a:custGeom>
                <a:rect b="b" l="l" r="r" t="t"/>
                <a:pathLst>
                  <a:path extrusionOk="0" h="513" w="831">
                    <a:moveTo>
                      <a:pt x="611" y="1"/>
                    </a:moveTo>
                    <a:cubicBezTo>
                      <a:pt x="592" y="1"/>
                      <a:pt x="573" y="4"/>
                      <a:pt x="554" y="9"/>
                    </a:cubicBezTo>
                    <a:lnTo>
                      <a:pt x="168" y="118"/>
                    </a:lnTo>
                    <a:cubicBezTo>
                      <a:pt x="62" y="149"/>
                      <a:pt x="1" y="261"/>
                      <a:pt x="32" y="367"/>
                    </a:cubicBezTo>
                    <a:cubicBezTo>
                      <a:pt x="57" y="455"/>
                      <a:pt x="138" y="512"/>
                      <a:pt x="225" y="512"/>
                    </a:cubicBezTo>
                    <a:cubicBezTo>
                      <a:pt x="243" y="512"/>
                      <a:pt x="262" y="509"/>
                      <a:pt x="281" y="504"/>
                    </a:cubicBezTo>
                    <a:lnTo>
                      <a:pt x="663" y="395"/>
                    </a:lnTo>
                    <a:cubicBezTo>
                      <a:pt x="769" y="361"/>
                      <a:pt x="831" y="252"/>
                      <a:pt x="799" y="146"/>
                    </a:cubicBezTo>
                    <a:cubicBezTo>
                      <a:pt x="775" y="56"/>
                      <a:pt x="696" y="1"/>
                      <a:pt x="611" y="1"/>
                    </a:cubicBezTo>
                    <a:close/>
                  </a:path>
                </a:pathLst>
              </a:custGeom>
              <a:solidFill>
                <a:srgbClr val="F9B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70"/>
              <p:cNvSpPr/>
              <p:nvPr/>
            </p:nvSpPr>
            <p:spPr>
              <a:xfrm flipH="1">
                <a:off x="4043417" y="1891657"/>
                <a:ext cx="88585" cy="59635"/>
              </a:xfrm>
              <a:custGeom>
                <a:rect b="b" l="l" r="r" t="t"/>
                <a:pathLst>
                  <a:path extrusionOk="0" h="653" w="970">
                    <a:moveTo>
                      <a:pt x="696" y="1"/>
                    </a:moveTo>
                    <a:cubicBezTo>
                      <a:pt x="666" y="1"/>
                      <a:pt x="636" y="6"/>
                      <a:pt x="608" y="17"/>
                    </a:cubicBezTo>
                    <a:lnTo>
                      <a:pt x="185" y="185"/>
                    </a:lnTo>
                    <a:cubicBezTo>
                      <a:pt x="62" y="236"/>
                      <a:pt x="0" y="376"/>
                      <a:pt x="51" y="499"/>
                    </a:cubicBezTo>
                    <a:cubicBezTo>
                      <a:pt x="88" y="596"/>
                      <a:pt x="179" y="652"/>
                      <a:pt x="276" y="652"/>
                    </a:cubicBezTo>
                    <a:cubicBezTo>
                      <a:pt x="306" y="652"/>
                      <a:pt x="336" y="647"/>
                      <a:pt x="366" y="636"/>
                    </a:cubicBezTo>
                    <a:lnTo>
                      <a:pt x="785" y="468"/>
                    </a:lnTo>
                    <a:cubicBezTo>
                      <a:pt x="908" y="417"/>
                      <a:pt x="970" y="277"/>
                      <a:pt x="922" y="154"/>
                    </a:cubicBezTo>
                    <a:cubicBezTo>
                      <a:pt x="883" y="58"/>
                      <a:pt x="791" y="1"/>
                      <a:pt x="696" y="1"/>
                    </a:cubicBezTo>
                    <a:close/>
                  </a:path>
                </a:pathLst>
              </a:custGeom>
              <a:solidFill>
                <a:srgbClr val="F9B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70"/>
              <p:cNvSpPr/>
              <p:nvPr/>
            </p:nvSpPr>
            <p:spPr>
              <a:xfrm flipH="1">
                <a:off x="1976095" y="2123804"/>
                <a:ext cx="152056" cy="92786"/>
              </a:xfrm>
              <a:custGeom>
                <a:rect b="b" l="l" r="r" t="t"/>
                <a:pathLst>
                  <a:path extrusionOk="0" h="1016" w="1665">
                    <a:moveTo>
                      <a:pt x="703" y="1"/>
                    </a:moveTo>
                    <a:cubicBezTo>
                      <a:pt x="278" y="1"/>
                      <a:pt x="1" y="384"/>
                      <a:pt x="1" y="384"/>
                    </a:cubicBezTo>
                    <a:lnTo>
                      <a:pt x="59" y="784"/>
                    </a:lnTo>
                    <a:cubicBezTo>
                      <a:pt x="273" y="949"/>
                      <a:pt x="497" y="1016"/>
                      <a:pt x="698" y="1016"/>
                    </a:cubicBezTo>
                    <a:cubicBezTo>
                      <a:pt x="1269" y="1016"/>
                      <a:pt x="1664" y="482"/>
                      <a:pt x="1165" y="152"/>
                    </a:cubicBezTo>
                    <a:cubicBezTo>
                      <a:pt x="998" y="42"/>
                      <a:pt x="842" y="1"/>
                      <a:pt x="703" y="1"/>
                    </a:cubicBezTo>
                    <a:close/>
                  </a:path>
                </a:pathLst>
              </a:custGeom>
              <a:solidFill>
                <a:srgbClr val="F999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70"/>
              <p:cNvSpPr/>
              <p:nvPr/>
            </p:nvSpPr>
            <p:spPr>
              <a:xfrm flipH="1">
                <a:off x="3260580" y="1799418"/>
                <a:ext cx="188129" cy="115252"/>
              </a:xfrm>
              <a:custGeom>
                <a:rect b="b" l="l" r="r" t="t"/>
                <a:pathLst>
                  <a:path extrusionOk="0" h="1262" w="2060">
                    <a:moveTo>
                      <a:pt x="632" y="1"/>
                    </a:moveTo>
                    <a:cubicBezTo>
                      <a:pt x="382" y="1"/>
                      <a:pt x="187" y="83"/>
                      <a:pt x="120" y="242"/>
                    </a:cubicBezTo>
                    <a:cubicBezTo>
                      <a:pt x="1" y="515"/>
                      <a:pt x="315" y="912"/>
                      <a:pt x="820" y="1126"/>
                    </a:cubicBezTo>
                    <a:cubicBezTo>
                      <a:pt x="1032" y="1217"/>
                      <a:pt x="1243" y="1261"/>
                      <a:pt x="1426" y="1261"/>
                    </a:cubicBezTo>
                    <a:cubicBezTo>
                      <a:pt x="1677" y="1261"/>
                      <a:pt x="1874" y="1179"/>
                      <a:pt x="1943" y="1021"/>
                    </a:cubicBezTo>
                    <a:cubicBezTo>
                      <a:pt x="2060" y="748"/>
                      <a:pt x="1745" y="351"/>
                      <a:pt x="1244" y="137"/>
                    </a:cubicBezTo>
                    <a:cubicBezTo>
                      <a:pt x="1029" y="46"/>
                      <a:pt x="816" y="1"/>
                      <a:pt x="632" y="1"/>
                    </a:cubicBezTo>
                    <a:close/>
                  </a:path>
                </a:pathLst>
              </a:custGeom>
              <a:solidFill>
                <a:srgbClr val="EA8B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70"/>
              <p:cNvSpPr/>
              <p:nvPr/>
            </p:nvSpPr>
            <p:spPr>
              <a:xfrm flipH="1">
                <a:off x="2290801" y="2044443"/>
                <a:ext cx="183015" cy="120640"/>
              </a:xfrm>
              <a:custGeom>
                <a:rect b="b" l="l" r="r" t="t"/>
                <a:pathLst>
                  <a:path extrusionOk="0" h="1321" w="2004">
                    <a:moveTo>
                      <a:pt x="1081" y="1"/>
                    </a:moveTo>
                    <a:cubicBezTo>
                      <a:pt x="1036" y="1"/>
                      <a:pt x="989" y="3"/>
                      <a:pt x="942" y="7"/>
                    </a:cubicBezTo>
                    <a:cubicBezTo>
                      <a:pt x="406" y="58"/>
                      <a:pt x="0" y="393"/>
                      <a:pt x="38" y="755"/>
                    </a:cubicBezTo>
                    <a:cubicBezTo>
                      <a:pt x="69" y="1082"/>
                      <a:pt x="455" y="1321"/>
                      <a:pt x="927" y="1321"/>
                    </a:cubicBezTo>
                    <a:cubicBezTo>
                      <a:pt x="973" y="1321"/>
                      <a:pt x="1019" y="1319"/>
                      <a:pt x="1065" y="1314"/>
                    </a:cubicBezTo>
                    <a:cubicBezTo>
                      <a:pt x="1601" y="1263"/>
                      <a:pt x="2004" y="929"/>
                      <a:pt x="1970" y="567"/>
                    </a:cubicBezTo>
                    <a:cubicBezTo>
                      <a:pt x="1939" y="237"/>
                      <a:pt x="1553" y="1"/>
                      <a:pt x="1081" y="1"/>
                    </a:cubicBezTo>
                    <a:close/>
                  </a:path>
                </a:pathLst>
              </a:custGeom>
              <a:solidFill>
                <a:srgbClr val="EA8B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70"/>
              <p:cNvSpPr/>
              <p:nvPr/>
            </p:nvSpPr>
            <p:spPr>
              <a:xfrm flipH="1">
                <a:off x="2488885" y="2067822"/>
                <a:ext cx="30320" cy="48676"/>
              </a:xfrm>
              <a:custGeom>
                <a:rect b="b" l="l" r="r" t="t"/>
                <a:pathLst>
                  <a:path extrusionOk="0" h="533" w="332">
                    <a:moveTo>
                      <a:pt x="252" y="1"/>
                    </a:moveTo>
                    <a:cubicBezTo>
                      <a:pt x="219" y="1"/>
                      <a:pt x="186" y="20"/>
                      <a:pt x="180" y="62"/>
                    </a:cubicBezTo>
                    <a:cubicBezTo>
                      <a:pt x="163" y="191"/>
                      <a:pt x="115" y="308"/>
                      <a:pt x="40" y="413"/>
                    </a:cubicBezTo>
                    <a:cubicBezTo>
                      <a:pt x="0" y="470"/>
                      <a:pt x="52" y="533"/>
                      <a:pt x="104" y="533"/>
                    </a:cubicBezTo>
                    <a:cubicBezTo>
                      <a:pt x="124" y="533"/>
                      <a:pt x="144" y="524"/>
                      <a:pt x="159" y="502"/>
                    </a:cubicBezTo>
                    <a:cubicBezTo>
                      <a:pt x="248" y="376"/>
                      <a:pt x="303" y="232"/>
                      <a:pt x="327" y="79"/>
                    </a:cubicBezTo>
                    <a:cubicBezTo>
                      <a:pt x="332" y="29"/>
                      <a:pt x="292" y="1"/>
                      <a:pt x="252" y="1"/>
                    </a:cubicBezTo>
                    <a:close/>
                  </a:path>
                </a:pathLst>
              </a:custGeom>
              <a:solidFill>
                <a:srgbClr val="C6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6" name="Google Shape;586;p70"/>
            <p:cNvSpPr/>
            <p:nvPr/>
          </p:nvSpPr>
          <p:spPr>
            <a:xfrm flipH="1">
              <a:off x="3944381" y="1569605"/>
              <a:ext cx="85206" cy="66941"/>
            </a:xfrm>
            <a:custGeom>
              <a:rect b="b" l="l" r="r" t="t"/>
              <a:pathLst>
                <a:path extrusionOk="0" h="733" w="933">
                  <a:moveTo>
                    <a:pt x="655" y="1"/>
                  </a:moveTo>
                  <a:cubicBezTo>
                    <a:pt x="610" y="1"/>
                    <a:pt x="564" y="14"/>
                    <a:pt x="523" y="40"/>
                  </a:cubicBezTo>
                  <a:lnTo>
                    <a:pt x="144" y="289"/>
                  </a:lnTo>
                  <a:cubicBezTo>
                    <a:pt x="32" y="360"/>
                    <a:pt x="0" y="511"/>
                    <a:pt x="73" y="623"/>
                  </a:cubicBezTo>
                  <a:cubicBezTo>
                    <a:pt x="119" y="694"/>
                    <a:pt x="196" y="732"/>
                    <a:pt x="274" y="732"/>
                  </a:cubicBezTo>
                  <a:cubicBezTo>
                    <a:pt x="320" y="732"/>
                    <a:pt x="366" y="719"/>
                    <a:pt x="407" y="691"/>
                  </a:cubicBezTo>
                  <a:lnTo>
                    <a:pt x="789" y="445"/>
                  </a:lnTo>
                  <a:cubicBezTo>
                    <a:pt x="898" y="371"/>
                    <a:pt x="933" y="220"/>
                    <a:pt x="857" y="111"/>
                  </a:cubicBezTo>
                  <a:cubicBezTo>
                    <a:pt x="811" y="40"/>
                    <a:pt x="734" y="1"/>
                    <a:pt x="655" y="1"/>
                  </a:cubicBezTo>
                  <a:close/>
                </a:path>
              </a:pathLst>
            </a:custGeom>
            <a:solidFill>
              <a:srgbClr val="F9B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70"/>
            <p:cNvSpPr/>
            <p:nvPr/>
          </p:nvSpPr>
          <p:spPr>
            <a:xfrm flipH="1">
              <a:off x="3921915" y="1616546"/>
              <a:ext cx="88677" cy="59635"/>
            </a:xfrm>
            <a:custGeom>
              <a:rect b="b" l="l" r="r" t="t"/>
              <a:pathLst>
                <a:path extrusionOk="0" h="653" w="971">
                  <a:moveTo>
                    <a:pt x="694" y="1"/>
                  </a:moveTo>
                  <a:cubicBezTo>
                    <a:pt x="664" y="1"/>
                    <a:pt x="634" y="6"/>
                    <a:pt x="605" y="17"/>
                  </a:cubicBezTo>
                  <a:lnTo>
                    <a:pt x="185" y="188"/>
                  </a:lnTo>
                  <a:cubicBezTo>
                    <a:pt x="62" y="235"/>
                    <a:pt x="1" y="375"/>
                    <a:pt x="49" y="501"/>
                  </a:cubicBezTo>
                  <a:cubicBezTo>
                    <a:pt x="87" y="595"/>
                    <a:pt x="178" y="653"/>
                    <a:pt x="273" y="653"/>
                  </a:cubicBezTo>
                  <a:cubicBezTo>
                    <a:pt x="303" y="653"/>
                    <a:pt x="333" y="647"/>
                    <a:pt x="363" y="635"/>
                  </a:cubicBezTo>
                  <a:lnTo>
                    <a:pt x="786" y="468"/>
                  </a:lnTo>
                  <a:cubicBezTo>
                    <a:pt x="909" y="416"/>
                    <a:pt x="971" y="276"/>
                    <a:pt x="919" y="153"/>
                  </a:cubicBezTo>
                  <a:cubicBezTo>
                    <a:pt x="882" y="59"/>
                    <a:pt x="791" y="1"/>
                    <a:pt x="694" y="1"/>
                  </a:cubicBezTo>
                  <a:close/>
                </a:path>
              </a:pathLst>
            </a:custGeom>
            <a:solidFill>
              <a:srgbClr val="F9B2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F4F5"/>
        </a:solidFill>
      </p:bgPr>
    </p:bg>
    <p:spTree>
      <p:nvGrpSpPr>
        <p:cNvPr id="591" name="Shape 591"/>
        <p:cNvGrpSpPr/>
        <p:nvPr/>
      </p:nvGrpSpPr>
      <p:grpSpPr>
        <a:xfrm>
          <a:off x="0" y="0"/>
          <a:ext cx="0" cy="0"/>
          <a:chOff x="0" y="0"/>
          <a:chExt cx="0" cy="0"/>
        </a:xfrm>
      </p:grpSpPr>
      <p:sp>
        <p:nvSpPr>
          <p:cNvPr id="592" name="Google Shape;592;p71"/>
          <p:cNvSpPr txBox="1"/>
          <p:nvPr>
            <p:ph idx="4" type="title"/>
          </p:nvPr>
        </p:nvSpPr>
        <p:spPr>
          <a:xfrm>
            <a:off x="726600" y="395375"/>
            <a:ext cx="7684500" cy="40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400"/>
              <a:t>Putting the Pieces Together</a:t>
            </a:r>
            <a:endParaRPr sz="3400"/>
          </a:p>
        </p:txBody>
      </p:sp>
      <p:sp>
        <p:nvSpPr>
          <p:cNvPr id="593" name="Google Shape;593;p71"/>
          <p:cNvSpPr txBox="1"/>
          <p:nvPr>
            <p:ph idx="2" type="subTitle"/>
          </p:nvPr>
        </p:nvSpPr>
        <p:spPr>
          <a:xfrm>
            <a:off x="2441625" y="1214600"/>
            <a:ext cx="4917000" cy="34491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Clr>
                <a:srgbClr val="0000FF"/>
              </a:buClr>
              <a:buSzPts val="2100"/>
              <a:buFont typeface="Zilla Slab"/>
              <a:buChar char="●"/>
            </a:pPr>
            <a:r>
              <a:rPr b="1" lang="en" sz="2100">
                <a:solidFill>
                  <a:srgbClr val="0000FF"/>
                </a:solidFill>
                <a:latin typeface="Zilla Slab"/>
                <a:ea typeface="Zilla Slab"/>
                <a:cs typeface="Zilla Slab"/>
                <a:sym typeface="Zilla Slab"/>
              </a:rPr>
              <a:t>Recognize emotions in ourselves and others</a:t>
            </a:r>
            <a:endParaRPr b="1" sz="2100">
              <a:solidFill>
                <a:srgbClr val="0000FF"/>
              </a:solidFill>
              <a:latin typeface="Zilla Slab"/>
              <a:ea typeface="Zilla Slab"/>
              <a:cs typeface="Zilla Slab"/>
              <a:sym typeface="Zilla Slab"/>
            </a:endParaRPr>
          </a:p>
          <a:p>
            <a:pPr indent="-361950" lvl="0" marL="457200" rtl="0" algn="l">
              <a:spcBef>
                <a:spcPts val="0"/>
              </a:spcBef>
              <a:spcAft>
                <a:spcPts val="0"/>
              </a:spcAft>
              <a:buClr>
                <a:srgbClr val="0000FF"/>
              </a:buClr>
              <a:buSzPts val="2100"/>
              <a:buFont typeface="Zilla Slab"/>
              <a:buChar char="●"/>
            </a:pPr>
            <a:r>
              <a:rPr b="1" lang="en" sz="2100">
                <a:solidFill>
                  <a:srgbClr val="0000FF"/>
                </a:solidFill>
                <a:latin typeface="Zilla Slab"/>
                <a:ea typeface="Zilla Slab"/>
                <a:cs typeface="Zilla Slab"/>
                <a:sym typeface="Zilla Slab"/>
              </a:rPr>
              <a:t>Understanding the why we feel how we do, and the consequences </a:t>
            </a:r>
            <a:endParaRPr b="1" sz="2100">
              <a:solidFill>
                <a:srgbClr val="0000FF"/>
              </a:solidFill>
              <a:latin typeface="Zilla Slab"/>
              <a:ea typeface="Zilla Slab"/>
              <a:cs typeface="Zilla Slab"/>
              <a:sym typeface="Zilla Slab"/>
            </a:endParaRPr>
          </a:p>
          <a:p>
            <a:pPr indent="-361950" lvl="0" marL="457200" rtl="0" algn="l">
              <a:spcBef>
                <a:spcPts val="0"/>
              </a:spcBef>
              <a:spcAft>
                <a:spcPts val="0"/>
              </a:spcAft>
              <a:buClr>
                <a:srgbClr val="0000FF"/>
              </a:buClr>
              <a:buSzPts val="2100"/>
              <a:buFont typeface="Zilla Slab"/>
              <a:buChar char="●"/>
            </a:pPr>
            <a:r>
              <a:rPr b="1" lang="en" sz="2100">
                <a:solidFill>
                  <a:srgbClr val="0000FF"/>
                </a:solidFill>
                <a:latin typeface="Zilla Slab"/>
                <a:ea typeface="Zilla Slab"/>
                <a:cs typeface="Zilla Slab"/>
                <a:sym typeface="Zilla Slab"/>
              </a:rPr>
              <a:t>Label our feelings to help us manage them</a:t>
            </a:r>
            <a:endParaRPr b="1" sz="2100">
              <a:solidFill>
                <a:srgbClr val="0000FF"/>
              </a:solidFill>
              <a:latin typeface="Zilla Slab"/>
              <a:ea typeface="Zilla Slab"/>
              <a:cs typeface="Zilla Slab"/>
              <a:sym typeface="Zilla Slab"/>
            </a:endParaRPr>
          </a:p>
          <a:p>
            <a:pPr indent="-361950" lvl="0" marL="457200" rtl="0" algn="l">
              <a:spcBef>
                <a:spcPts val="0"/>
              </a:spcBef>
              <a:spcAft>
                <a:spcPts val="0"/>
              </a:spcAft>
              <a:buClr>
                <a:srgbClr val="0000FF"/>
              </a:buClr>
              <a:buSzPts val="2100"/>
              <a:buFont typeface="Zilla Slab"/>
              <a:buChar char="●"/>
            </a:pPr>
            <a:r>
              <a:rPr b="1" lang="en" sz="2100">
                <a:solidFill>
                  <a:srgbClr val="0000FF"/>
                </a:solidFill>
                <a:latin typeface="Zilla Slab"/>
                <a:ea typeface="Zilla Slab"/>
                <a:cs typeface="Zilla Slab"/>
                <a:sym typeface="Zilla Slab"/>
              </a:rPr>
              <a:t>Expressing our feelings</a:t>
            </a:r>
            <a:endParaRPr b="1" sz="2100">
              <a:solidFill>
                <a:srgbClr val="0000FF"/>
              </a:solidFill>
              <a:latin typeface="Zilla Slab"/>
              <a:ea typeface="Zilla Slab"/>
              <a:cs typeface="Zilla Slab"/>
              <a:sym typeface="Zilla Slab"/>
            </a:endParaRPr>
          </a:p>
          <a:p>
            <a:pPr indent="-361950" lvl="0" marL="457200" rtl="0" algn="l">
              <a:spcBef>
                <a:spcPts val="0"/>
              </a:spcBef>
              <a:spcAft>
                <a:spcPts val="0"/>
              </a:spcAft>
              <a:buClr>
                <a:srgbClr val="0000FF"/>
              </a:buClr>
              <a:buSzPts val="2100"/>
              <a:buFont typeface="Zilla Slab"/>
              <a:buChar char="●"/>
            </a:pPr>
            <a:r>
              <a:rPr b="1" lang="en" sz="2100">
                <a:solidFill>
                  <a:srgbClr val="0000FF"/>
                </a:solidFill>
                <a:latin typeface="Zilla Slab"/>
                <a:ea typeface="Zilla Slab"/>
                <a:cs typeface="Zilla Slab"/>
                <a:sym typeface="Zilla Slab"/>
              </a:rPr>
              <a:t>Learning how to manage our feelings</a:t>
            </a:r>
            <a:endParaRPr b="1" sz="2100">
              <a:solidFill>
                <a:srgbClr val="0000FF"/>
              </a:solidFill>
              <a:latin typeface="Zilla Slab"/>
              <a:ea typeface="Zilla Slab"/>
              <a:cs typeface="Zilla Slab"/>
              <a:sym typeface="Zilla Slab"/>
            </a:endParaRPr>
          </a:p>
        </p:txBody>
      </p:sp>
      <p:sp>
        <p:nvSpPr>
          <p:cNvPr id="594" name="Google Shape;594;p71"/>
          <p:cNvSpPr txBox="1"/>
          <p:nvPr>
            <p:ph idx="3" type="subTitle"/>
          </p:nvPr>
        </p:nvSpPr>
        <p:spPr>
          <a:xfrm>
            <a:off x="4449375" y="4511400"/>
            <a:ext cx="1954800" cy="152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5" name="Google Shape;595;p71"/>
          <p:cNvGrpSpPr/>
          <p:nvPr/>
        </p:nvGrpSpPr>
        <p:grpSpPr>
          <a:xfrm>
            <a:off x="7667600" y="3814905"/>
            <a:ext cx="576301" cy="502122"/>
            <a:chOff x="1971819" y="4276854"/>
            <a:chExt cx="383281" cy="333947"/>
          </a:xfrm>
        </p:grpSpPr>
        <p:sp>
          <p:nvSpPr>
            <p:cNvPr id="596" name="Google Shape;596;p71"/>
            <p:cNvSpPr/>
            <p:nvPr/>
          </p:nvSpPr>
          <p:spPr>
            <a:xfrm>
              <a:off x="1971819" y="4277094"/>
              <a:ext cx="383281" cy="333707"/>
            </a:xfrm>
            <a:custGeom>
              <a:rect b="b" l="l" r="r" t="t"/>
              <a:pathLst>
                <a:path extrusionOk="0" h="22288" w="25599">
                  <a:moveTo>
                    <a:pt x="14060" y="0"/>
                  </a:moveTo>
                  <a:cubicBezTo>
                    <a:pt x="11422" y="0"/>
                    <a:pt x="8740" y="922"/>
                    <a:pt x="6518" y="2928"/>
                  </a:cubicBezTo>
                  <a:cubicBezTo>
                    <a:pt x="0" y="8794"/>
                    <a:pt x="2334" y="19517"/>
                    <a:pt x="10702" y="22145"/>
                  </a:cubicBezTo>
                  <a:cubicBezTo>
                    <a:pt x="11014" y="22242"/>
                    <a:pt x="11325" y="22287"/>
                    <a:pt x="11629" y="22287"/>
                  </a:cubicBezTo>
                  <a:cubicBezTo>
                    <a:pt x="13434" y="22287"/>
                    <a:pt x="14966" y="20685"/>
                    <a:pt x="14696" y="18760"/>
                  </a:cubicBezTo>
                  <a:cubicBezTo>
                    <a:pt x="14465" y="17057"/>
                    <a:pt x="15033" y="15354"/>
                    <a:pt x="16252" y="14134"/>
                  </a:cubicBezTo>
                  <a:cubicBezTo>
                    <a:pt x="17290" y="13096"/>
                    <a:pt x="18692" y="12534"/>
                    <a:pt x="20127" y="12534"/>
                  </a:cubicBezTo>
                  <a:cubicBezTo>
                    <a:pt x="20552" y="12534"/>
                    <a:pt x="20980" y="12583"/>
                    <a:pt x="21403" y="12684"/>
                  </a:cubicBezTo>
                  <a:cubicBezTo>
                    <a:pt x="21659" y="12747"/>
                    <a:pt x="21913" y="12777"/>
                    <a:pt x="22162" y="12777"/>
                  </a:cubicBezTo>
                  <a:cubicBezTo>
                    <a:pt x="24051" y="12777"/>
                    <a:pt x="25599" y="11037"/>
                    <a:pt x="25208" y="9067"/>
                  </a:cubicBezTo>
                  <a:cubicBezTo>
                    <a:pt x="24046" y="3410"/>
                    <a:pt x="19135" y="0"/>
                    <a:pt x="140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71"/>
            <p:cNvSpPr/>
            <p:nvPr/>
          </p:nvSpPr>
          <p:spPr>
            <a:xfrm>
              <a:off x="2071910" y="4276854"/>
              <a:ext cx="281124" cy="183233"/>
            </a:xfrm>
            <a:custGeom>
              <a:rect b="b" l="l" r="r" t="t"/>
              <a:pathLst>
                <a:path extrusionOk="0" h="12238" w="18776">
                  <a:moveTo>
                    <a:pt x="7372" y="1"/>
                  </a:moveTo>
                  <a:cubicBezTo>
                    <a:pt x="4809" y="1"/>
                    <a:pt x="2199" y="874"/>
                    <a:pt x="1" y="2776"/>
                  </a:cubicBezTo>
                  <a:cubicBezTo>
                    <a:pt x="1763" y="1879"/>
                    <a:pt x="3616" y="1463"/>
                    <a:pt x="5431" y="1463"/>
                  </a:cubicBezTo>
                  <a:cubicBezTo>
                    <a:pt x="10891" y="1463"/>
                    <a:pt x="16000" y="5237"/>
                    <a:pt x="17199" y="11060"/>
                  </a:cubicBezTo>
                  <a:cubicBezTo>
                    <a:pt x="17283" y="11438"/>
                    <a:pt x="17283" y="11859"/>
                    <a:pt x="17220" y="12237"/>
                  </a:cubicBezTo>
                  <a:cubicBezTo>
                    <a:pt x="18250" y="11543"/>
                    <a:pt x="18776" y="10303"/>
                    <a:pt x="18523" y="9083"/>
                  </a:cubicBezTo>
                  <a:cubicBezTo>
                    <a:pt x="17363" y="3436"/>
                    <a:pt x="12458" y="1"/>
                    <a:pt x="7372" y="1"/>
                  </a:cubicBezTo>
                  <a:close/>
                </a:path>
              </a:pathLst>
            </a:custGeom>
            <a:solidFill>
              <a:srgbClr val="4433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71"/>
            <p:cNvSpPr/>
            <p:nvPr/>
          </p:nvSpPr>
          <p:spPr>
            <a:xfrm>
              <a:off x="2169187" y="4328644"/>
              <a:ext cx="141984" cy="106574"/>
            </a:xfrm>
            <a:custGeom>
              <a:rect b="b" l="l" r="r" t="t"/>
              <a:pathLst>
                <a:path extrusionOk="0" h="7118" w="9483">
                  <a:moveTo>
                    <a:pt x="4741" y="0"/>
                  </a:moveTo>
                  <a:cubicBezTo>
                    <a:pt x="3832" y="0"/>
                    <a:pt x="2923" y="347"/>
                    <a:pt x="2229" y="1041"/>
                  </a:cubicBezTo>
                  <a:cubicBezTo>
                    <a:pt x="0" y="3291"/>
                    <a:pt x="1577" y="7117"/>
                    <a:pt x="4752" y="7117"/>
                  </a:cubicBezTo>
                  <a:cubicBezTo>
                    <a:pt x="7906" y="7117"/>
                    <a:pt x="9482" y="3291"/>
                    <a:pt x="7254" y="1041"/>
                  </a:cubicBezTo>
                  <a:cubicBezTo>
                    <a:pt x="6560" y="347"/>
                    <a:pt x="5651" y="0"/>
                    <a:pt x="4741" y="0"/>
                  </a:cubicBezTo>
                  <a:close/>
                </a:path>
              </a:pathLst>
            </a:custGeom>
            <a:solidFill>
              <a:srgbClr val="D2ED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71"/>
            <p:cNvSpPr/>
            <p:nvPr/>
          </p:nvSpPr>
          <p:spPr>
            <a:xfrm>
              <a:off x="2194685" y="4328959"/>
              <a:ext cx="103894" cy="98699"/>
            </a:xfrm>
            <a:custGeom>
              <a:rect b="b" l="l" r="r" t="t"/>
              <a:pathLst>
                <a:path extrusionOk="0" h="6592" w="6939">
                  <a:moveTo>
                    <a:pt x="3049" y="0"/>
                  </a:moveTo>
                  <a:cubicBezTo>
                    <a:pt x="2145" y="0"/>
                    <a:pt x="1241" y="347"/>
                    <a:pt x="547" y="1041"/>
                  </a:cubicBezTo>
                  <a:lnTo>
                    <a:pt x="526" y="1020"/>
                  </a:lnTo>
                  <a:cubicBezTo>
                    <a:pt x="316" y="1230"/>
                    <a:pt x="148" y="1462"/>
                    <a:pt x="0" y="1714"/>
                  </a:cubicBezTo>
                  <a:cubicBezTo>
                    <a:pt x="614" y="1344"/>
                    <a:pt x="1243" y="1181"/>
                    <a:pt x="1846" y="1181"/>
                  </a:cubicBezTo>
                  <a:cubicBezTo>
                    <a:pt x="4366" y="1181"/>
                    <a:pt x="6422" y="4030"/>
                    <a:pt x="4878" y="6592"/>
                  </a:cubicBezTo>
                  <a:cubicBezTo>
                    <a:pt x="5130" y="6444"/>
                    <a:pt x="5362" y="6255"/>
                    <a:pt x="5572" y="6066"/>
                  </a:cubicBezTo>
                  <a:cubicBezTo>
                    <a:pt x="6938" y="4657"/>
                    <a:pt x="6938" y="2429"/>
                    <a:pt x="5551" y="1041"/>
                  </a:cubicBezTo>
                  <a:cubicBezTo>
                    <a:pt x="4857" y="347"/>
                    <a:pt x="3953" y="0"/>
                    <a:pt x="3049" y="0"/>
                  </a:cubicBezTo>
                  <a:close/>
                </a:path>
              </a:pathLst>
            </a:custGeom>
            <a:solidFill>
              <a:srgbClr val="ECF0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71"/>
            <p:cNvSpPr/>
            <p:nvPr/>
          </p:nvSpPr>
          <p:spPr>
            <a:xfrm>
              <a:off x="2061849" y="4499810"/>
              <a:ext cx="81226" cy="60684"/>
            </a:xfrm>
            <a:custGeom>
              <a:rect b="b" l="l" r="r" t="t"/>
              <a:pathLst>
                <a:path extrusionOk="0" h="4053" w="5425">
                  <a:moveTo>
                    <a:pt x="2704" y="0"/>
                  </a:moveTo>
                  <a:cubicBezTo>
                    <a:pt x="2187" y="0"/>
                    <a:pt x="1672" y="195"/>
                    <a:pt x="1283" y="584"/>
                  </a:cubicBezTo>
                  <a:cubicBezTo>
                    <a:pt x="0" y="1866"/>
                    <a:pt x="904" y="4053"/>
                    <a:pt x="2712" y="4053"/>
                  </a:cubicBezTo>
                  <a:cubicBezTo>
                    <a:pt x="4520" y="4053"/>
                    <a:pt x="5424" y="1866"/>
                    <a:pt x="4142" y="584"/>
                  </a:cubicBezTo>
                  <a:cubicBezTo>
                    <a:pt x="3743" y="195"/>
                    <a:pt x="3222" y="0"/>
                    <a:pt x="2704" y="0"/>
                  </a:cubicBezTo>
                  <a:close/>
                </a:path>
              </a:pathLst>
            </a:custGeom>
            <a:solidFill>
              <a:srgbClr val="FFE8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71"/>
            <p:cNvSpPr/>
            <p:nvPr/>
          </p:nvSpPr>
          <p:spPr>
            <a:xfrm>
              <a:off x="2075384" y="4499600"/>
              <a:ext cx="62660" cy="57435"/>
            </a:xfrm>
            <a:custGeom>
              <a:rect b="b" l="l" r="r" t="t"/>
              <a:pathLst>
                <a:path extrusionOk="0" h="3836" w="4185">
                  <a:moveTo>
                    <a:pt x="1817" y="0"/>
                  </a:moveTo>
                  <a:cubicBezTo>
                    <a:pt x="1300" y="0"/>
                    <a:pt x="779" y="198"/>
                    <a:pt x="379" y="598"/>
                  </a:cubicBezTo>
                  <a:cubicBezTo>
                    <a:pt x="232" y="766"/>
                    <a:pt x="84" y="934"/>
                    <a:pt x="0" y="1123"/>
                  </a:cubicBezTo>
                  <a:cubicBezTo>
                    <a:pt x="299" y="978"/>
                    <a:pt x="600" y="912"/>
                    <a:pt x="890" y="912"/>
                  </a:cubicBezTo>
                  <a:cubicBezTo>
                    <a:pt x="2277" y="912"/>
                    <a:pt x="3408" y="2410"/>
                    <a:pt x="2712" y="3836"/>
                  </a:cubicBezTo>
                  <a:cubicBezTo>
                    <a:pt x="3827" y="3289"/>
                    <a:pt x="4184" y="1859"/>
                    <a:pt x="3448" y="850"/>
                  </a:cubicBezTo>
                  <a:cubicBezTo>
                    <a:pt x="3057" y="287"/>
                    <a:pt x="2441" y="0"/>
                    <a:pt x="1817" y="0"/>
                  </a:cubicBezTo>
                  <a:close/>
                </a:path>
              </a:pathLst>
            </a:custGeom>
            <a:solidFill>
              <a:srgbClr val="FFE0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71"/>
            <p:cNvSpPr/>
            <p:nvPr/>
          </p:nvSpPr>
          <p:spPr>
            <a:xfrm>
              <a:off x="2030047" y="4417027"/>
              <a:ext cx="81241" cy="60684"/>
            </a:xfrm>
            <a:custGeom>
              <a:rect b="b" l="l" r="r" t="t"/>
              <a:pathLst>
                <a:path extrusionOk="0" h="4053" w="5426">
                  <a:moveTo>
                    <a:pt x="2721" y="0"/>
                  </a:moveTo>
                  <a:cubicBezTo>
                    <a:pt x="2203" y="0"/>
                    <a:pt x="1683" y="195"/>
                    <a:pt x="1283" y="583"/>
                  </a:cubicBezTo>
                  <a:cubicBezTo>
                    <a:pt x="1" y="1866"/>
                    <a:pt x="905" y="4052"/>
                    <a:pt x="2713" y="4052"/>
                  </a:cubicBezTo>
                  <a:cubicBezTo>
                    <a:pt x="4521" y="4052"/>
                    <a:pt x="5425" y="1866"/>
                    <a:pt x="4143" y="583"/>
                  </a:cubicBezTo>
                  <a:cubicBezTo>
                    <a:pt x="3754" y="195"/>
                    <a:pt x="3238" y="0"/>
                    <a:pt x="2721" y="0"/>
                  </a:cubicBezTo>
                  <a:close/>
                </a:path>
              </a:pathLst>
            </a:custGeom>
            <a:solidFill>
              <a:srgbClr val="FF7E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71"/>
            <p:cNvSpPr/>
            <p:nvPr/>
          </p:nvSpPr>
          <p:spPr>
            <a:xfrm>
              <a:off x="2043897" y="4416937"/>
              <a:ext cx="62345" cy="57315"/>
            </a:xfrm>
            <a:custGeom>
              <a:rect b="b" l="l" r="r" t="t"/>
              <a:pathLst>
                <a:path extrusionOk="0" h="3828" w="4164">
                  <a:moveTo>
                    <a:pt x="1798" y="0"/>
                  </a:moveTo>
                  <a:cubicBezTo>
                    <a:pt x="1281" y="0"/>
                    <a:pt x="761" y="198"/>
                    <a:pt x="358" y="610"/>
                  </a:cubicBezTo>
                  <a:lnTo>
                    <a:pt x="358" y="589"/>
                  </a:lnTo>
                  <a:cubicBezTo>
                    <a:pt x="211" y="737"/>
                    <a:pt x="85" y="905"/>
                    <a:pt x="1" y="1094"/>
                  </a:cubicBezTo>
                  <a:cubicBezTo>
                    <a:pt x="317" y="926"/>
                    <a:pt x="639" y="851"/>
                    <a:pt x="949" y="851"/>
                  </a:cubicBezTo>
                  <a:cubicBezTo>
                    <a:pt x="2346" y="851"/>
                    <a:pt x="3491" y="2381"/>
                    <a:pt x="2734" y="3827"/>
                  </a:cubicBezTo>
                  <a:cubicBezTo>
                    <a:pt x="3827" y="3260"/>
                    <a:pt x="4164" y="1830"/>
                    <a:pt x="3428" y="821"/>
                  </a:cubicBezTo>
                  <a:cubicBezTo>
                    <a:pt x="3027" y="283"/>
                    <a:pt x="2415" y="0"/>
                    <a:pt x="1798" y="0"/>
                  </a:cubicBezTo>
                  <a:close/>
                </a:path>
              </a:pathLst>
            </a:custGeom>
            <a:solidFill>
              <a:srgbClr val="F46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71"/>
            <p:cNvSpPr/>
            <p:nvPr/>
          </p:nvSpPr>
          <p:spPr>
            <a:xfrm>
              <a:off x="2067194" y="4330845"/>
              <a:ext cx="80911" cy="60609"/>
            </a:xfrm>
            <a:custGeom>
              <a:rect b="b" l="l" r="r" t="t"/>
              <a:pathLst>
                <a:path extrusionOk="0" h="4048" w="5404">
                  <a:moveTo>
                    <a:pt x="2705" y="1"/>
                  </a:moveTo>
                  <a:cubicBezTo>
                    <a:pt x="2187" y="1"/>
                    <a:pt x="1672" y="200"/>
                    <a:pt x="1283" y="600"/>
                  </a:cubicBezTo>
                  <a:cubicBezTo>
                    <a:pt x="1" y="1882"/>
                    <a:pt x="905" y="4048"/>
                    <a:pt x="2713" y="4048"/>
                  </a:cubicBezTo>
                  <a:cubicBezTo>
                    <a:pt x="4500" y="4048"/>
                    <a:pt x="5404" y="1882"/>
                    <a:pt x="4142" y="600"/>
                  </a:cubicBezTo>
                  <a:cubicBezTo>
                    <a:pt x="3743" y="200"/>
                    <a:pt x="3223" y="1"/>
                    <a:pt x="2705" y="1"/>
                  </a:cubicBezTo>
                  <a:close/>
                </a:path>
              </a:pathLst>
            </a:custGeom>
            <a:solidFill>
              <a:srgbClr val="2FE4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71"/>
            <p:cNvSpPr/>
            <p:nvPr/>
          </p:nvSpPr>
          <p:spPr>
            <a:xfrm>
              <a:off x="2080415" y="4330845"/>
              <a:ext cx="62974" cy="57464"/>
            </a:xfrm>
            <a:custGeom>
              <a:rect b="b" l="l" r="r" t="t"/>
              <a:pathLst>
                <a:path extrusionOk="0" h="3838" w="4206">
                  <a:moveTo>
                    <a:pt x="1839" y="0"/>
                  </a:moveTo>
                  <a:cubicBezTo>
                    <a:pt x="1323" y="0"/>
                    <a:pt x="802" y="197"/>
                    <a:pt x="400" y="600"/>
                  </a:cubicBezTo>
                  <a:lnTo>
                    <a:pt x="379" y="600"/>
                  </a:lnTo>
                  <a:cubicBezTo>
                    <a:pt x="232" y="747"/>
                    <a:pt x="106" y="915"/>
                    <a:pt x="1" y="1104"/>
                  </a:cubicBezTo>
                  <a:cubicBezTo>
                    <a:pt x="318" y="942"/>
                    <a:pt x="639" y="869"/>
                    <a:pt x="948" y="869"/>
                  </a:cubicBezTo>
                  <a:cubicBezTo>
                    <a:pt x="2356" y="869"/>
                    <a:pt x="3496" y="2389"/>
                    <a:pt x="2755" y="3838"/>
                  </a:cubicBezTo>
                  <a:cubicBezTo>
                    <a:pt x="3848" y="3270"/>
                    <a:pt x="4205" y="1840"/>
                    <a:pt x="3470" y="831"/>
                  </a:cubicBezTo>
                  <a:cubicBezTo>
                    <a:pt x="3069" y="282"/>
                    <a:pt x="2457" y="0"/>
                    <a:pt x="1839" y="0"/>
                  </a:cubicBezTo>
                  <a:close/>
                </a:path>
              </a:pathLst>
            </a:custGeom>
            <a:solidFill>
              <a:srgbClr val="25C7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6" name="Google Shape;606;p71"/>
          <p:cNvGrpSpPr/>
          <p:nvPr/>
        </p:nvGrpSpPr>
        <p:grpSpPr>
          <a:xfrm>
            <a:off x="7733866" y="2683976"/>
            <a:ext cx="443770" cy="523676"/>
            <a:chOff x="1316818" y="3348296"/>
            <a:chExt cx="310872" cy="366848"/>
          </a:xfrm>
        </p:grpSpPr>
        <p:sp>
          <p:nvSpPr>
            <p:cNvPr id="607" name="Google Shape;607;p71"/>
            <p:cNvSpPr/>
            <p:nvPr/>
          </p:nvSpPr>
          <p:spPr>
            <a:xfrm>
              <a:off x="1324631" y="3348296"/>
              <a:ext cx="58824" cy="187919"/>
            </a:xfrm>
            <a:custGeom>
              <a:rect b="b" l="l" r="r" t="t"/>
              <a:pathLst>
                <a:path extrusionOk="0" h="7191" w="2251">
                  <a:moveTo>
                    <a:pt x="1126" y="0"/>
                  </a:moveTo>
                  <a:cubicBezTo>
                    <a:pt x="1082" y="0"/>
                    <a:pt x="1039" y="22"/>
                    <a:pt x="1019" y="65"/>
                  </a:cubicBezTo>
                  <a:lnTo>
                    <a:pt x="635" y="786"/>
                  </a:lnTo>
                  <a:lnTo>
                    <a:pt x="115" y="1777"/>
                  </a:lnTo>
                  <a:cubicBezTo>
                    <a:pt x="38" y="1911"/>
                    <a:pt x="0" y="2065"/>
                    <a:pt x="0" y="2219"/>
                  </a:cubicBezTo>
                  <a:lnTo>
                    <a:pt x="0" y="6469"/>
                  </a:lnTo>
                  <a:cubicBezTo>
                    <a:pt x="0" y="6864"/>
                    <a:pt x="327" y="7191"/>
                    <a:pt x="721" y="7191"/>
                  </a:cubicBezTo>
                  <a:lnTo>
                    <a:pt x="1529" y="7191"/>
                  </a:lnTo>
                  <a:cubicBezTo>
                    <a:pt x="1933" y="7191"/>
                    <a:pt x="2250" y="6864"/>
                    <a:pt x="2250" y="6469"/>
                  </a:cubicBezTo>
                  <a:lnTo>
                    <a:pt x="2250" y="2219"/>
                  </a:lnTo>
                  <a:cubicBezTo>
                    <a:pt x="2250" y="2065"/>
                    <a:pt x="2212" y="1911"/>
                    <a:pt x="2144" y="1777"/>
                  </a:cubicBezTo>
                  <a:lnTo>
                    <a:pt x="1625" y="786"/>
                  </a:lnTo>
                  <a:lnTo>
                    <a:pt x="1240" y="65"/>
                  </a:lnTo>
                  <a:cubicBezTo>
                    <a:pt x="1216" y="22"/>
                    <a:pt x="1171" y="0"/>
                    <a:pt x="1126" y="0"/>
                  </a:cubicBezTo>
                  <a:close/>
                </a:path>
              </a:pathLst>
            </a:custGeom>
            <a:solidFill>
              <a:srgbClr val="FFE8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71"/>
            <p:cNvSpPr/>
            <p:nvPr/>
          </p:nvSpPr>
          <p:spPr>
            <a:xfrm>
              <a:off x="1341199" y="3348348"/>
              <a:ext cx="25923" cy="25479"/>
            </a:xfrm>
            <a:custGeom>
              <a:rect b="b" l="l" r="r" t="t"/>
              <a:pathLst>
                <a:path extrusionOk="0" h="975" w="992">
                  <a:moveTo>
                    <a:pt x="492" y="1"/>
                  </a:moveTo>
                  <a:cubicBezTo>
                    <a:pt x="448" y="1"/>
                    <a:pt x="405" y="25"/>
                    <a:pt x="385" y="73"/>
                  </a:cubicBezTo>
                  <a:lnTo>
                    <a:pt x="1" y="794"/>
                  </a:lnTo>
                  <a:cubicBezTo>
                    <a:pt x="140" y="914"/>
                    <a:pt x="316" y="974"/>
                    <a:pt x="492" y="974"/>
                  </a:cubicBezTo>
                  <a:cubicBezTo>
                    <a:pt x="669" y="974"/>
                    <a:pt x="847" y="914"/>
                    <a:pt x="991" y="794"/>
                  </a:cubicBezTo>
                  <a:lnTo>
                    <a:pt x="606" y="73"/>
                  </a:lnTo>
                  <a:cubicBezTo>
                    <a:pt x="582" y="25"/>
                    <a:pt x="537" y="1"/>
                    <a:pt x="492" y="1"/>
                  </a:cubicBezTo>
                  <a:close/>
                </a:path>
              </a:pathLst>
            </a:custGeom>
            <a:solidFill>
              <a:srgbClr val="741B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71"/>
            <p:cNvSpPr/>
            <p:nvPr/>
          </p:nvSpPr>
          <p:spPr>
            <a:xfrm>
              <a:off x="1324631" y="3400744"/>
              <a:ext cx="58824" cy="135471"/>
            </a:xfrm>
            <a:custGeom>
              <a:rect b="b" l="l" r="r" t="t"/>
              <a:pathLst>
                <a:path extrusionOk="0" h="5184" w="2251">
                  <a:moveTo>
                    <a:pt x="29" y="1"/>
                  </a:moveTo>
                  <a:cubicBezTo>
                    <a:pt x="10" y="68"/>
                    <a:pt x="0" y="145"/>
                    <a:pt x="0" y="212"/>
                  </a:cubicBezTo>
                  <a:lnTo>
                    <a:pt x="0" y="4462"/>
                  </a:lnTo>
                  <a:cubicBezTo>
                    <a:pt x="0" y="4857"/>
                    <a:pt x="327" y="5184"/>
                    <a:pt x="721" y="5184"/>
                  </a:cubicBezTo>
                  <a:lnTo>
                    <a:pt x="1529" y="5184"/>
                  </a:lnTo>
                  <a:cubicBezTo>
                    <a:pt x="1933" y="5184"/>
                    <a:pt x="2250" y="4857"/>
                    <a:pt x="2250" y="4462"/>
                  </a:cubicBezTo>
                  <a:lnTo>
                    <a:pt x="2250" y="212"/>
                  </a:lnTo>
                  <a:cubicBezTo>
                    <a:pt x="2250" y="145"/>
                    <a:pt x="2250" y="68"/>
                    <a:pt x="22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71"/>
            <p:cNvSpPr/>
            <p:nvPr/>
          </p:nvSpPr>
          <p:spPr>
            <a:xfrm>
              <a:off x="1354030" y="3400744"/>
              <a:ext cx="29425" cy="135471"/>
            </a:xfrm>
            <a:custGeom>
              <a:rect b="b" l="l" r="r" t="t"/>
              <a:pathLst>
                <a:path extrusionOk="0" h="5184" w="1126">
                  <a:moveTo>
                    <a:pt x="0" y="1"/>
                  </a:moveTo>
                  <a:lnTo>
                    <a:pt x="0" y="5184"/>
                  </a:lnTo>
                  <a:lnTo>
                    <a:pt x="404" y="5184"/>
                  </a:lnTo>
                  <a:cubicBezTo>
                    <a:pt x="808" y="5184"/>
                    <a:pt x="1125" y="4857"/>
                    <a:pt x="1125" y="4462"/>
                  </a:cubicBezTo>
                  <a:lnTo>
                    <a:pt x="1125" y="212"/>
                  </a:lnTo>
                  <a:cubicBezTo>
                    <a:pt x="1125" y="145"/>
                    <a:pt x="1125" y="68"/>
                    <a:pt x="1106" y="1"/>
                  </a:cubicBezTo>
                  <a:close/>
                </a:path>
              </a:pathLst>
            </a:custGeom>
            <a:solidFill>
              <a:srgbClr val="741B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71"/>
            <p:cNvSpPr/>
            <p:nvPr/>
          </p:nvSpPr>
          <p:spPr>
            <a:xfrm>
              <a:off x="1382671" y="3348296"/>
              <a:ext cx="59086" cy="187919"/>
            </a:xfrm>
            <a:custGeom>
              <a:rect b="b" l="l" r="r" t="t"/>
              <a:pathLst>
                <a:path extrusionOk="0" h="7191" w="2261">
                  <a:moveTo>
                    <a:pt x="1127" y="0"/>
                  </a:moveTo>
                  <a:cubicBezTo>
                    <a:pt x="1082" y="0"/>
                    <a:pt x="1039" y="22"/>
                    <a:pt x="1020" y="65"/>
                  </a:cubicBezTo>
                  <a:lnTo>
                    <a:pt x="635" y="786"/>
                  </a:lnTo>
                  <a:lnTo>
                    <a:pt x="116" y="1777"/>
                  </a:lnTo>
                  <a:cubicBezTo>
                    <a:pt x="39" y="1911"/>
                    <a:pt x="0" y="2065"/>
                    <a:pt x="0" y="2219"/>
                  </a:cubicBezTo>
                  <a:lnTo>
                    <a:pt x="0" y="6469"/>
                  </a:lnTo>
                  <a:cubicBezTo>
                    <a:pt x="0" y="6864"/>
                    <a:pt x="327" y="7191"/>
                    <a:pt x="722" y="7191"/>
                  </a:cubicBezTo>
                  <a:lnTo>
                    <a:pt x="1539" y="7191"/>
                  </a:lnTo>
                  <a:cubicBezTo>
                    <a:pt x="1933" y="7191"/>
                    <a:pt x="2260" y="6864"/>
                    <a:pt x="2260" y="6469"/>
                  </a:cubicBezTo>
                  <a:lnTo>
                    <a:pt x="2260" y="2219"/>
                  </a:lnTo>
                  <a:cubicBezTo>
                    <a:pt x="2260" y="2065"/>
                    <a:pt x="2222" y="1911"/>
                    <a:pt x="2145" y="1777"/>
                  </a:cubicBezTo>
                  <a:lnTo>
                    <a:pt x="1625" y="786"/>
                  </a:lnTo>
                  <a:lnTo>
                    <a:pt x="1241" y="65"/>
                  </a:lnTo>
                  <a:cubicBezTo>
                    <a:pt x="1217" y="22"/>
                    <a:pt x="1171" y="0"/>
                    <a:pt x="1127" y="0"/>
                  </a:cubicBezTo>
                  <a:close/>
                </a:path>
              </a:pathLst>
            </a:custGeom>
            <a:solidFill>
              <a:srgbClr val="FFE8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71"/>
            <p:cNvSpPr/>
            <p:nvPr/>
          </p:nvSpPr>
          <p:spPr>
            <a:xfrm>
              <a:off x="1399240" y="3348348"/>
              <a:ext cx="25923" cy="25479"/>
            </a:xfrm>
            <a:custGeom>
              <a:rect b="b" l="l" r="r" t="t"/>
              <a:pathLst>
                <a:path extrusionOk="0" h="975" w="992">
                  <a:moveTo>
                    <a:pt x="493" y="1"/>
                  </a:moveTo>
                  <a:cubicBezTo>
                    <a:pt x="448" y="1"/>
                    <a:pt x="405" y="25"/>
                    <a:pt x="386" y="73"/>
                  </a:cubicBezTo>
                  <a:lnTo>
                    <a:pt x="1" y="794"/>
                  </a:lnTo>
                  <a:cubicBezTo>
                    <a:pt x="145" y="914"/>
                    <a:pt x="321" y="974"/>
                    <a:pt x="496" y="974"/>
                  </a:cubicBezTo>
                  <a:cubicBezTo>
                    <a:pt x="672" y="974"/>
                    <a:pt x="847" y="914"/>
                    <a:pt x="991" y="794"/>
                  </a:cubicBezTo>
                  <a:lnTo>
                    <a:pt x="607" y="73"/>
                  </a:lnTo>
                  <a:cubicBezTo>
                    <a:pt x="583" y="25"/>
                    <a:pt x="537" y="1"/>
                    <a:pt x="493" y="1"/>
                  </a:cubicBezTo>
                  <a:close/>
                </a:path>
              </a:pathLst>
            </a:custGeom>
            <a:solidFill>
              <a:srgbClr val="799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71"/>
            <p:cNvSpPr/>
            <p:nvPr/>
          </p:nvSpPr>
          <p:spPr>
            <a:xfrm>
              <a:off x="1382671" y="3400744"/>
              <a:ext cx="59086" cy="135471"/>
            </a:xfrm>
            <a:custGeom>
              <a:rect b="b" l="l" r="r" t="t"/>
              <a:pathLst>
                <a:path extrusionOk="0" h="5184" w="2261">
                  <a:moveTo>
                    <a:pt x="29" y="1"/>
                  </a:moveTo>
                  <a:cubicBezTo>
                    <a:pt x="10" y="68"/>
                    <a:pt x="0" y="145"/>
                    <a:pt x="0" y="212"/>
                  </a:cubicBezTo>
                  <a:lnTo>
                    <a:pt x="0" y="4462"/>
                  </a:lnTo>
                  <a:cubicBezTo>
                    <a:pt x="0" y="4857"/>
                    <a:pt x="327" y="5184"/>
                    <a:pt x="722" y="5184"/>
                  </a:cubicBezTo>
                  <a:lnTo>
                    <a:pt x="1539" y="5184"/>
                  </a:lnTo>
                  <a:cubicBezTo>
                    <a:pt x="1933" y="5184"/>
                    <a:pt x="2260" y="4857"/>
                    <a:pt x="2260" y="4462"/>
                  </a:cubicBezTo>
                  <a:lnTo>
                    <a:pt x="2260" y="212"/>
                  </a:lnTo>
                  <a:cubicBezTo>
                    <a:pt x="2260" y="145"/>
                    <a:pt x="2250" y="68"/>
                    <a:pt x="2231" y="1"/>
                  </a:cubicBezTo>
                  <a:close/>
                </a:path>
              </a:pathLst>
            </a:custGeom>
            <a:solidFill>
              <a:srgbClr val="4A6B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71"/>
            <p:cNvSpPr/>
            <p:nvPr/>
          </p:nvSpPr>
          <p:spPr>
            <a:xfrm>
              <a:off x="1412332" y="3400744"/>
              <a:ext cx="29425" cy="135471"/>
            </a:xfrm>
            <a:custGeom>
              <a:rect b="b" l="l" r="r" t="t"/>
              <a:pathLst>
                <a:path extrusionOk="0" h="5184" w="1126">
                  <a:moveTo>
                    <a:pt x="0" y="1"/>
                  </a:moveTo>
                  <a:lnTo>
                    <a:pt x="0" y="5184"/>
                  </a:lnTo>
                  <a:lnTo>
                    <a:pt x="404" y="5184"/>
                  </a:lnTo>
                  <a:cubicBezTo>
                    <a:pt x="798" y="5184"/>
                    <a:pt x="1125" y="4857"/>
                    <a:pt x="1125" y="4462"/>
                  </a:cubicBezTo>
                  <a:lnTo>
                    <a:pt x="1125" y="212"/>
                  </a:lnTo>
                  <a:cubicBezTo>
                    <a:pt x="1125" y="145"/>
                    <a:pt x="1115" y="68"/>
                    <a:pt x="1096" y="1"/>
                  </a:cubicBezTo>
                  <a:close/>
                </a:path>
              </a:pathLst>
            </a:custGeom>
            <a:solidFill>
              <a:srgbClr val="799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71"/>
            <p:cNvSpPr/>
            <p:nvPr/>
          </p:nvSpPr>
          <p:spPr>
            <a:xfrm>
              <a:off x="1441208" y="3348296"/>
              <a:ext cx="59086" cy="187919"/>
            </a:xfrm>
            <a:custGeom>
              <a:rect b="b" l="l" r="r" t="t"/>
              <a:pathLst>
                <a:path extrusionOk="0" h="7191" w="2261">
                  <a:moveTo>
                    <a:pt x="1127" y="0"/>
                  </a:moveTo>
                  <a:cubicBezTo>
                    <a:pt x="1083" y="0"/>
                    <a:pt x="1039" y="22"/>
                    <a:pt x="1020" y="65"/>
                  </a:cubicBezTo>
                  <a:lnTo>
                    <a:pt x="636" y="786"/>
                  </a:lnTo>
                  <a:lnTo>
                    <a:pt x="116" y="1777"/>
                  </a:lnTo>
                  <a:cubicBezTo>
                    <a:pt x="39" y="1911"/>
                    <a:pt x="1" y="2065"/>
                    <a:pt x="10" y="2219"/>
                  </a:cubicBezTo>
                  <a:lnTo>
                    <a:pt x="10" y="6469"/>
                  </a:lnTo>
                  <a:cubicBezTo>
                    <a:pt x="10" y="6864"/>
                    <a:pt x="328" y="7191"/>
                    <a:pt x="732" y="7191"/>
                  </a:cubicBezTo>
                  <a:lnTo>
                    <a:pt x="1530" y="7191"/>
                  </a:lnTo>
                  <a:cubicBezTo>
                    <a:pt x="1924" y="7191"/>
                    <a:pt x="2251" y="6864"/>
                    <a:pt x="2251" y="6469"/>
                  </a:cubicBezTo>
                  <a:lnTo>
                    <a:pt x="2251" y="2219"/>
                  </a:lnTo>
                  <a:lnTo>
                    <a:pt x="2261" y="2219"/>
                  </a:lnTo>
                  <a:cubicBezTo>
                    <a:pt x="2261" y="2065"/>
                    <a:pt x="2222" y="1911"/>
                    <a:pt x="2145" y="1777"/>
                  </a:cubicBezTo>
                  <a:lnTo>
                    <a:pt x="1626" y="786"/>
                  </a:lnTo>
                  <a:lnTo>
                    <a:pt x="1241" y="65"/>
                  </a:lnTo>
                  <a:cubicBezTo>
                    <a:pt x="1217" y="22"/>
                    <a:pt x="1172" y="0"/>
                    <a:pt x="1127" y="0"/>
                  </a:cubicBezTo>
                  <a:close/>
                </a:path>
              </a:pathLst>
            </a:custGeom>
            <a:solidFill>
              <a:srgbClr val="FFE8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71"/>
            <p:cNvSpPr/>
            <p:nvPr/>
          </p:nvSpPr>
          <p:spPr>
            <a:xfrm>
              <a:off x="1457802" y="3348348"/>
              <a:ext cx="25662" cy="25479"/>
            </a:xfrm>
            <a:custGeom>
              <a:rect b="b" l="l" r="r" t="t"/>
              <a:pathLst>
                <a:path extrusionOk="0" h="975" w="982">
                  <a:moveTo>
                    <a:pt x="491" y="1"/>
                  </a:moveTo>
                  <a:cubicBezTo>
                    <a:pt x="448" y="1"/>
                    <a:pt x="404" y="25"/>
                    <a:pt x="385" y="73"/>
                  </a:cubicBezTo>
                  <a:lnTo>
                    <a:pt x="1" y="794"/>
                  </a:lnTo>
                  <a:cubicBezTo>
                    <a:pt x="140" y="914"/>
                    <a:pt x="315" y="974"/>
                    <a:pt x="491" y="974"/>
                  </a:cubicBezTo>
                  <a:cubicBezTo>
                    <a:pt x="666" y="974"/>
                    <a:pt x="842" y="914"/>
                    <a:pt x="981" y="794"/>
                  </a:cubicBezTo>
                  <a:lnTo>
                    <a:pt x="597" y="73"/>
                  </a:lnTo>
                  <a:cubicBezTo>
                    <a:pt x="577" y="25"/>
                    <a:pt x="534" y="1"/>
                    <a:pt x="491" y="1"/>
                  </a:cubicBezTo>
                  <a:close/>
                </a:path>
              </a:pathLst>
            </a:custGeom>
            <a:solidFill>
              <a:srgbClr val="FF7E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71"/>
            <p:cNvSpPr/>
            <p:nvPr/>
          </p:nvSpPr>
          <p:spPr>
            <a:xfrm>
              <a:off x="1441470" y="3400744"/>
              <a:ext cx="58589" cy="135471"/>
            </a:xfrm>
            <a:custGeom>
              <a:rect b="b" l="l" r="r" t="t"/>
              <a:pathLst>
                <a:path extrusionOk="0" h="5184" w="2242">
                  <a:moveTo>
                    <a:pt x="20" y="1"/>
                  </a:moveTo>
                  <a:cubicBezTo>
                    <a:pt x="0" y="68"/>
                    <a:pt x="0" y="145"/>
                    <a:pt x="0" y="212"/>
                  </a:cubicBezTo>
                  <a:lnTo>
                    <a:pt x="0" y="4462"/>
                  </a:lnTo>
                  <a:cubicBezTo>
                    <a:pt x="0" y="4857"/>
                    <a:pt x="318" y="5184"/>
                    <a:pt x="722" y="5184"/>
                  </a:cubicBezTo>
                  <a:lnTo>
                    <a:pt x="1520" y="5184"/>
                  </a:lnTo>
                  <a:cubicBezTo>
                    <a:pt x="1914" y="5184"/>
                    <a:pt x="2241" y="4857"/>
                    <a:pt x="2241" y="4462"/>
                  </a:cubicBezTo>
                  <a:lnTo>
                    <a:pt x="2241" y="212"/>
                  </a:lnTo>
                  <a:cubicBezTo>
                    <a:pt x="2241" y="145"/>
                    <a:pt x="2241" y="68"/>
                    <a:pt x="2222" y="1"/>
                  </a:cubicBezTo>
                  <a:close/>
                </a:path>
              </a:pathLst>
            </a:custGeom>
            <a:solidFill>
              <a:srgbClr val="F46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71"/>
            <p:cNvSpPr/>
            <p:nvPr/>
          </p:nvSpPr>
          <p:spPr>
            <a:xfrm>
              <a:off x="1470607" y="3400744"/>
              <a:ext cx="29451" cy="135471"/>
            </a:xfrm>
            <a:custGeom>
              <a:rect b="b" l="l" r="r" t="t"/>
              <a:pathLst>
                <a:path extrusionOk="0" h="5184" w="1127">
                  <a:moveTo>
                    <a:pt x="1" y="1"/>
                  </a:moveTo>
                  <a:lnTo>
                    <a:pt x="1" y="5184"/>
                  </a:lnTo>
                  <a:lnTo>
                    <a:pt x="405" y="5184"/>
                  </a:lnTo>
                  <a:cubicBezTo>
                    <a:pt x="799" y="5184"/>
                    <a:pt x="1126" y="4857"/>
                    <a:pt x="1126" y="4462"/>
                  </a:cubicBezTo>
                  <a:lnTo>
                    <a:pt x="1126" y="212"/>
                  </a:lnTo>
                  <a:cubicBezTo>
                    <a:pt x="1126" y="145"/>
                    <a:pt x="1116" y="68"/>
                    <a:pt x="1107" y="1"/>
                  </a:cubicBezTo>
                  <a:close/>
                </a:path>
              </a:pathLst>
            </a:custGeom>
            <a:solidFill>
              <a:srgbClr val="FF7E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71"/>
            <p:cNvSpPr/>
            <p:nvPr/>
          </p:nvSpPr>
          <p:spPr>
            <a:xfrm>
              <a:off x="1499771" y="3348296"/>
              <a:ext cx="58824" cy="187919"/>
            </a:xfrm>
            <a:custGeom>
              <a:rect b="b" l="l" r="r" t="t"/>
              <a:pathLst>
                <a:path extrusionOk="0" h="7191" w="2251">
                  <a:moveTo>
                    <a:pt x="1124" y="0"/>
                  </a:moveTo>
                  <a:cubicBezTo>
                    <a:pt x="1080" y="0"/>
                    <a:pt x="1034" y="22"/>
                    <a:pt x="1010" y="65"/>
                  </a:cubicBezTo>
                  <a:lnTo>
                    <a:pt x="635" y="786"/>
                  </a:lnTo>
                  <a:lnTo>
                    <a:pt x="106" y="1777"/>
                  </a:lnTo>
                  <a:cubicBezTo>
                    <a:pt x="39" y="1911"/>
                    <a:pt x="0" y="2065"/>
                    <a:pt x="0" y="2219"/>
                  </a:cubicBezTo>
                  <a:lnTo>
                    <a:pt x="0" y="6469"/>
                  </a:lnTo>
                  <a:cubicBezTo>
                    <a:pt x="0" y="6864"/>
                    <a:pt x="318" y="7191"/>
                    <a:pt x="722" y="7191"/>
                  </a:cubicBezTo>
                  <a:lnTo>
                    <a:pt x="1529" y="7191"/>
                  </a:lnTo>
                  <a:cubicBezTo>
                    <a:pt x="1924" y="7191"/>
                    <a:pt x="2251" y="6864"/>
                    <a:pt x="2251" y="6469"/>
                  </a:cubicBezTo>
                  <a:lnTo>
                    <a:pt x="2251" y="2219"/>
                  </a:lnTo>
                  <a:cubicBezTo>
                    <a:pt x="2251" y="2065"/>
                    <a:pt x="2212" y="1911"/>
                    <a:pt x="2135" y="1777"/>
                  </a:cubicBezTo>
                  <a:lnTo>
                    <a:pt x="1616" y="786"/>
                  </a:lnTo>
                  <a:lnTo>
                    <a:pt x="1231" y="65"/>
                  </a:lnTo>
                  <a:cubicBezTo>
                    <a:pt x="1212" y="22"/>
                    <a:pt x="1169" y="0"/>
                    <a:pt x="1124" y="0"/>
                  </a:cubicBezTo>
                  <a:close/>
                </a:path>
              </a:pathLst>
            </a:custGeom>
            <a:solidFill>
              <a:srgbClr val="FFE8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71"/>
            <p:cNvSpPr/>
            <p:nvPr/>
          </p:nvSpPr>
          <p:spPr>
            <a:xfrm>
              <a:off x="1516104" y="3348348"/>
              <a:ext cx="25897" cy="25479"/>
            </a:xfrm>
            <a:custGeom>
              <a:rect b="b" l="l" r="r" t="t"/>
              <a:pathLst>
                <a:path extrusionOk="0" h="975" w="991">
                  <a:moveTo>
                    <a:pt x="492" y="1"/>
                  </a:moveTo>
                  <a:cubicBezTo>
                    <a:pt x="448" y="1"/>
                    <a:pt x="404" y="25"/>
                    <a:pt x="385" y="73"/>
                  </a:cubicBezTo>
                  <a:lnTo>
                    <a:pt x="0" y="794"/>
                  </a:lnTo>
                  <a:cubicBezTo>
                    <a:pt x="140" y="914"/>
                    <a:pt x="315" y="974"/>
                    <a:pt x="492" y="974"/>
                  </a:cubicBezTo>
                  <a:cubicBezTo>
                    <a:pt x="669" y="974"/>
                    <a:pt x="847" y="914"/>
                    <a:pt x="991" y="794"/>
                  </a:cubicBezTo>
                  <a:lnTo>
                    <a:pt x="606" y="73"/>
                  </a:lnTo>
                  <a:cubicBezTo>
                    <a:pt x="582" y="25"/>
                    <a:pt x="537" y="1"/>
                    <a:pt x="492" y="1"/>
                  </a:cubicBezTo>
                  <a:close/>
                </a:path>
              </a:pathLst>
            </a:custGeom>
            <a:solidFill>
              <a:srgbClr val="FB92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71"/>
            <p:cNvSpPr/>
            <p:nvPr/>
          </p:nvSpPr>
          <p:spPr>
            <a:xfrm>
              <a:off x="1499771" y="3400744"/>
              <a:ext cx="58824" cy="135471"/>
            </a:xfrm>
            <a:custGeom>
              <a:rect b="b" l="l" r="r" t="t"/>
              <a:pathLst>
                <a:path extrusionOk="0" h="5184" w="2251">
                  <a:moveTo>
                    <a:pt x="29" y="1"/>
                  </a:moveTo>
                  <a:cubicBezTo>
                    <a:pt x="10" y="68"/>
                    <a:pt x="0" y="145"/>
                    <a:pt x="0" y="212"/>
                  </a:cubicBezTo>
                  <a:lnTo>
                    <a:pt x="0" y="4462"/>
                  </a:lnTo>
                  <a:cubicBezTo>
                    <a:pt x="0" y="4857"/>
                    <a:pt x="318" y="5184"/>
                    <a:pt x="722" y="5184"/>
                  </a:cubicBezTo>
                  <a:lnTo>
                    <a:pt x="1529" y="5184"/>
                  </a:lnTo>
                  <a:cubicBezTo>
                    <a:pt x="1924" y="5184"/>
                    <a:pt x="2251" y="4857"/>
                    <a:pt x="2251" y="4462"/>
                  </a:cubicBezTo>
                  <a:lnTo>
                    <a:pt x="2251" y="212"/>
                  </a:lnTo>
                  <a:cubicBezTo>
                    <a:pt x="2251" y="145"/>
                    <a:pt x="2241" y="68"/>
                    <a:pt x="2231" y="1"/>
                  </a:cubicBezTo>
                  <a:close/>
                </a:path>
              </a:pathLst>
            </a:custGeom>
            <a:solidFill>
              <a:srgbClr val="F972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71"/>
            <p:cNvSpPr/>
            <p:nvPr/>
          </p:nvSpPr>
          <p:spPr>
            <a:xfrm>
              <a:off x="1529432" y="3400744"/>
              <a:ext cx="29164" cy="135471"/>
            </a:xfrm>
            <a:custGeom>
              <a:rect b="b" l="l" r="r" t="t"/>
              <a:pathLst>
                <a:path extrusionOk="0" h="5184" w="1116">
                  <a:moveTo>
                    <a:pt x="0" y="1"/>
                  </a:moveTo>
                  <a:lnTo>
                    <a:pt x="0" y="5184"/>
                  </a:lnTo>
                  <a:lnTo>
                    <a:pt x="394" y="5184"/>
                  </a:lnTo>
                  <a:cubicBezTo>
                    <a:pt x="789" y="5184"/>
                    <a:pt x="1116" y="4857"/>
                    <a:pt x="1116" y="4462"/>
                  </a:cubicBezTo>
                  <a:lnTo>
                    <a:pt x="1116" y="212"/>
                  </a:lnTo>
                  <a:cubicBezTo>
                    <a:pt x="1116" y="145"/>
                    <a:pt x="1116" y="68"/>
                    <a:pt x="1096" y="1"/>
                  </a:cubicBezTo>
                  <a:close/>
                </a:path>
              </a:pathLst>
            </a:custGeom>
            <a:solidFill>
              <a:srgbClr val="FB92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71"/>
            <p:cNvSpPr/>
            <p:nvPr/>
          </p:nvSpPr>
          <p:spPr>
            <a:xfrm>
              <a:off x="1558569" y="3348296"/>
              <a:ext cx="58824" cy="187919"/>
            </a:xfrm>
            <a:custGeom>
              <a:rect b="b" l="l" r="r" t="t"/>
              <a:pathLst>
                <a:path extrusionOk="0" h="7191" w="2251">
                  <a:moveTo>
                    <a:pt x="1126" y="0"/>
                  </a:moveTo>
                  <a:cubicBezTo>
                    <a:pt x="1082" y="0"/>
                    <a:pt x="1039" y="22"/>
                    <a:pt x="1020" y="65"/>
                  </a:cubicBezTo>
                  <a:lnTo>
                    <a:pt x="635" y="786"/>
                  </a:lnTo>
                  <a:lnTo>
                    <a:pt x="116" y="1777"/>
                  </a:lnTo>
                  <a:cubicBezTo>
                    <a:pt x="39" y="1911"/>
                    <a:pt x="1" y="2065"/>
                    <a:pt x="1" y="2219"/>
                  </a:cubicBezTo>
                  <a:lnTo>
                    <a:pt x="1" y="6469"/>
                  </a:lnTo>
                  <a:cubicBezTo>
                    <a:pt x="1" y="6864"/>
                    <a:pt x="327" y="7191"/>
                    <a:pt x="722" y="7191"/>
                  </a:cubicBezTo>
                  <a:lnTo>
                    <a:pt x="1530" y="7191"/>
                  </a:lnTo>
                  <a:cubicBezTo>
                    <a:pt x="1933" y="7191"/>
                    <a:pt x="2251" y="6864"/>
                    <a:pt x="2251" y="6469"/>
                  </a:cubicBezTo>
                  <a:lnTo>
                    <a:pt x="2251" y="2219"/>
                  </a:lnTo>
                  <a:cubicBezTo>
                    <a:pt x="2251" y="2065"/>
                    <a:pt x="2212" y="1911"/>
                    <a:pt x="2145" y="1777"/>
                  </a:cubicBezTo>
                  <a:lnTo>
                    <a:pt x="1616" y="786"/>
                  </a:lnTo>
                  <a:lnTo>
                    <a:pt x="1231" y="65"/>
                  </a:lnTo>
                  <a:cubicBezTo>
                    <a:pt x="1212" y="22"/>
                    <a:pt x="1169" y="0"/>
                    <a:pt x="1126" y="0"/>
                  </a:cubicBezTo>
                  <a:close/>
                </a:path>
              </a:pathLst>
            </a:custGeom>
            <a:solidFill>
              <a:srgbClr val="FFE8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71"/>
            <p:cNvSpPr/>
            <p:nvPr/>
          </p:nvSpPr>
          <p:spPr>
            <a:xfrm>
              <a:off x="1575163" y="3348348"/>
              <a:ext cx="25662" cy="25479"/>
            </a:xfrm>
            <a:custGeom>
              <a:rect b="b" l="l" r="r" t="t"/>
              <a:pathLst>
                <a:path extrusionOk="0" h="975" w="982">
                  <a:moveTo>
                    <a:pt x="492" y="1"/>
                  </a:moveTo>
                  <a:cubicBezTo>
                    <a:pt x="447" y="1"/>
                    <a:pt x="404" y="25"/>
                    <a:pt x="385" y="73"/>
                  </a:cubicBezTo>
                  <a:lnTo>
                    <a:pt x="0" y="794"/>
                  </a:lnTo>
                  <a:cubicBezTo>
                    <a:pt x="140" y="914"/>
                    <a:pt x="315" y="974"/>
                    <a:pt x="491" y="974"/>
                  </a:cubicBezTo>
                  <a:cubicBezTo>
                    <a:pt x="666" y="974"/>
                    <a:pt x="842" y="914"/>
                    <a:pt x="981" y="794"/>
                  </a:cubicBezTo>
                  <a:lnTo>
                    <a:pt x="606" y="73"/>
                  </a:lnTo>
                  <a:cubicBezTo>
                    <a:pt x="582" y="25"/>
                    <a:pt x="536" y="1"/>
                    <a:pt x="492" y="1"/>
                  </a:cubicBezTo>
                  <a:close/>
                </a:path>
              </a:pathLst>
            </a:custGeom>
            <a:solidFill>
              <a:srgbClr val="2FE4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71"/>
            <p:cNvSpPr/>
            <p:nvPr/>
          </p:nvSpPr>
          <p:spPr>
            <a:xfrm>
              <a:off x="1558569" y="3400744"/>
              <a:ext cx="58824" cy="135471"/>
            </a:xfrm>
            <a:custGeom>
              <a:rect b="b" l="l" r="r" t="t"/>
              <a:pathLst>
                <a:path extrusionOk="0" h="5184" w="2251">
                  <a:moveTo>
                    <a:pt x="29" y="1"/>
                  </a:moveTo>
                  <a:cubicBezTo>
                    <a:pt x="10" y="68"/>
                    <a:pt x="1" y="145"/>
                    <a:pt x="1" y="212"/>
                  </a:cubicBezTo>
                  <a:lnTo>
                    <a:pt x="1" y="4462"/>
                  </a:lnTo>
                  <a:cubicBezTo>
                    <a:pt x="1" y="4857"/>
                    <a:pt x="327" y="5184"/>
                    <a:pt x="722" y="5184"/>
                  </a:cubicBezTo>
                  <a:lnTo>
                    <a:pt x="1530" y="5184"/>
                  </a:lnTo>
                  <a:cubicBezTo>
                    <a:pt x="1933" y="5184"/>
                    <a:pt x="2251" y="4857"/>
                    <a:pt x="2251" y="4462"/>
                  </a:cubicBezTo>
                  <a:lnTo>
                    <a:pt x="2251" y="212"/>
                  </a:lnTo>
                  <a:cubicBezTo>
                    <a:pt x="2251" y="145"/>
                    <a:pt x="2241" y="68"/>
                    <a:pt x="2231" y="1"/>
                  </a:cubicBezTo>
                  <a:close/>
                </a:path>
              </a:pathLst>
            </a:custGeom>
            <a:solidFill>
              <a:srgbClr val="25C7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71"/>
            <p:cNvSpPr/>
            <p:nvPr/>
          </p:nvSpPr>
          <p:spPr>
            <a:xfrm>
              <a:off x="1587968" y="3400744"/>
              <a:ext cx="29425" cy="135471"/>
            </a:xfrm>
            <a:custGeom>
              <a:rect b="b" l="l" r="r" t="t"/>
              <a:pathLst>
                <a:path extrusionOk="0" h="5184" w="1126">
                  <a:moveTo>
                    <a:pt x="1" y="1"/>
                  </a:moveTo>
                  <a:lnTo>
                    <a:pt x="1" y="5184"/>
                  </a:lnTo>
                  <a:lnTo>
                    <a:pt x="405" y="5184"/>
                  </a:lnTo>
                  <a:cubicBezTo>
                    <a:pt x="808" y="5184"/>
                    <a:pt x="1126" y="4857"/>
                    <a:pt x="1126" y="4462"/>
                  </a:cubicBezTo>
                  <a:lnTo>
                    <a:pt x="1126" y="212"/>
                  </a:lnTo>
                  <a:cubicBezTo>
                    <a:pt x="1126" y="145"/>
                    <a:pt x="1116" y="68"/>
                    <a:pt x="1106" y="1"/>
                  </a:cubicBezTo>
                  <a:close/>
                </a:path>
              </a:pathLst>
            </a:custGeom>
            <a:solidFill>
              <a:srgbClr val="2FE4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71"/>
            <p:cNvSpPr/>
            <p:nvPr/>
          </p:nvSpPr>
          <p:spPr>
            <a:xfrm>
              <a:off x="1316818" y="3475117"/>
              <a:ext cx="310872" cy="240027"/>
            </a:xfrm>
            <a:custGeom>
              <a:rect b="b" l="l" r="r" t="t"/>
              <a:pathLst>
                <a:path extrusionOk="0" h="9185" w="11896">
                  <a:moveTo>
                    <a:pt x="328" y="1"/>
                  </a:moveTo>
                  <a:cubicBezTo>
                    <a:pt x="145" y="1"/>
                    <a:pt x="1" y="145"/>
                    <a:pt x="1" y="338"/>
                  </a:cubicBezTo>
                  <a:lnTo>
                    <a:pt x="1" y="8223"/>
                  </a:lnTo>
                  <a:cubicBezTo>
                    <a:pt x="10" y="8755"/>
                    <a:pt x="453" y="9184"/>
                    <a:pt x="993" y="9184"/>
                  </a:cubicBezTo>
                  <a:cubicBezTo>
                    <a:pt x="999" y="9184"/>
                    <a:pt x="1005" y="9184"/>
                    <a:pt x="1011" y="9184"/>
                  </a:cubicBezTo>
                  <a:lnTo>
                    <a:pt x="10877" y="9184"/>
                  </a:lnTo>
                  <a:cubicBezTo>
                    <a:pt x="10883" y="9184"/>
                    <a:pt x="10889" y="9184"/>
                    <a:pt x="10895" y="9184"/>
                  </a:cubicBezTo>
                  <a:cubicBezTo>
                    <a:pt x="11435" y="9184"/>
                    <a:pt x="11886" y="8755"/>
                    <a:pt x="11896" y="8223"/>
                  </a:cubicBezTo>
                  <a:lnTo>
                    <a:pt x="11896" y="8050"/>
                  </a:lnTo>
                  <a:lnTo>
                    <a:pt x="11896" y="309"/>
                  </a:lnTo>
                  <a:cubicBezTo>
                    <a:pt x="11886" y="136"/>
                    <a:pt x="11742" y="1"/>
                    <a:pt x="11559" y="1"/>
                  </a:cubicBezTo>
                  <a:close/>
                </a:path>
              </a:pathLst>
            </a:custGeom>
            <a:solidFill>
              <a:srgbClr val="FFE0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71"/>
            <p:cNvSpPr/>
            <p:nvPr/>
          </p:nvSpPr>
          <p:spPr>
            <a:xfrm>
              <a:off x="1347994" y="3474882"/>
              <a:ext cx="279696" cy="210367"/>
            </a:xfrm>
            <a:custGeom>
              <a:rect b="b" l="l" r="r" t="t"/>
              <a:pathLst>
                <a:path extrusionOk="0" h="8050" w="10703">
                  <a:moveTo>
                    <a:pt x="0" y="0"/>
                  </a:moveTo>
                  <a:lnTo>
                    <a:pt x="0" y="7087"/>
                  </a:lnTo>
                  <a:cubicBezTo>
                    <a:pt x="10" y="7624"/>
                    <a:pt x="452" y="8050"/>
                    <a:pt x="984" y="8050"/>
                  </a:cubicBezTo>
                  <a:cubicBezTo>
                    <a:pt x="996" y="8050"/>
                    <a:pt x="1008" y="8049"/>
                    <a:pt x="1020" y="8049"/>
                  </a:cubicBezTo>
                  <a:lnTo>
                    <a:pt x="10703" y="8049"/>
                  </a:lnTo>
                  <a:lnTo>
                    <a:pt x="10703" y="337"/>
                  </a:lnTo>
                  <a:cubicBezTo>
                    <a:pt x="10703" y="337"/>
                    <a:pt x="10703" y="327"/>
                    <a:pt x="10703" y="308"/>
                  </a:cubicBezTo>
                  <a:cubicBezTo>
                    <a:pt x="10693" y="135"/>
                    <a:pt x="10549" y="0"/>
                    <a:pt x="10366" y="0"/>
                  </a:cubicBezTo>
                  <a:close/>
                </a:path>
              </a:pathLst>
            </a:custGeom>
            <a:solidFill>
              <a:srgbClr val="FFE8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71"/>
            <p:cNvSpPr/>
            <p:nvPr/>
          </p:nvSpPr>
          <p:spPr>
            <a:xfrm>
              <a:off x="1316818" y="3581921"/>
              <a:ext cx="310872" cy="41002"/>
            </a:xfrm>
            <a:custGeom>
              <a:rect b="b" l="l" r="r" t="t"/>
              <a:pathLst>
                <a:path extrusionOk="0" h="1569" w="11896">
                  <a:moveTo>
                    <a:pt x="1" y="1"/>
                  </a:moveTo>
                  <a:lnTo>
                    <a:pt x="1" y="1568"/>
                  </a:lnTo>
                  <a:lnTo>
                    <a:pt x="11896" y="1568"/>
                  </a:lnTo>
                  <a:lnTo>
                    <a:pt x="11896" y="1"/>
                  </a:lnTo>
                  <a:close/>
                </a:path>
              </a:pathLst>
            </a:custGeom>
            <a:solidFill>
              <a:srgbClr val="741B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71"/>
            <p:cNvSpPr/>
            <p:nvPr/>
          </p:nvSpPr>
          <p:spPr>
            <a:xfrm>
              <a:off x="1316818" y="3581921"/>
              <a:ext cx="31202" cy="41002"/>
            </a:xfrm>
            <a:custGeom>
              <a:rect b="b" l="l" r="r" t="t"/>
              <a:pathLst>
                <a:path extrusionOk="0" h="1569" w="1194">
                  <a:moveTo>
                    <a:pt x="1" y="1"/>
                  </a:moveTo>
                  <a:lnTo>
                    <a:pt x="1" y="1568"/>
                  </a:lnTo>
                  <a:lnTo>
                    <a:pt x="1193" y="1568"/>
                  </a:lnTo>
                  <a:lnTo>
                    <a:pt x="119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1" name="Google Shape;631;p71"/>
          <p:cNvGrpSpPr/>
          <p:nvPr/>
        </p:nvGrpSpPr>
        <p:grpSpPr>
          <a:xfrm>
            <a:off x="7721991" y="1567627"/>
            <a:ext cx="467519" cy="523673"/>
            <a:chOff x="3117843" y="1499892"/>
            <a:chExt cx="327440" cy="366744"/>
          </a:xfrm>
        </p:grpSpPr>
        <p:sp>
          <p:nvSpPr>
            <p:cNvPr id="632" name="Google Shape;632;p71"/>
            <p:cNvSpPr/>
            <p:nvPr/>
          </p:nvSpPr>
          <p:spPr>
            <a:xfrm>
              <a:off x="3117843" y="1499997"/>
              <a:ext cx="327440" cy="366404"/>
            </a:xfrm>
            <a:custGeom>
              <a:rect b="b" l="l" r="r" t="t"/>
              <a:pathLst>
                <a:path extrusionOk="0" h="14021" w="12530">
                  <a:moveTo>
                    <a:pt x="4202" y="0"/>
                  </a:moveTo>
                  <a:cubicBezTo>
                    <a:pt x="3414" y="0"/>
                    <a:pt x="2769" y="644"/>
                    <a:pt x="2769" y="1433"/>
                  </a:cubicBezTo>
                  <a:lnTo>
                    <a:pt x="2039" y="1433"/>
                  </a:lnTo>
                  <a:cubicBezTo>
                    <a:pt x="1702" y="1433"/>
                    <a:pt x="1423" y="1702"/>
                    <a:pt x="1423" y="2048"/>
                  </a:cubicBezTo>
                  <a:lnTo>
                    <a:pt x="1423" y="2779"/>
                  </a:lnTo>
                  <a:cubicBezTo>
                    <a:pt x="635" y="2779"/>
                    <a:pt x="0" y="3414"/>
                    <a:pt x="0" y="4202"/>
                  </a:cubicBezTo>
                  <a:cubicBezTo>
                    <a:pt x="0" y="4991"/>
                    <a:pt x="635" y="5635"/>
                    <a:pt x="1423" y="5635"/>
                  </a:cubicBezTo>
                  <a:lnTo>
                    <a:pt x="1423" y="11924"/>
                  </a:lnTo>
                  <a:cubicBezTo>
                    <a:pt x="1423" y="12260"/>
                    <a:pt x="1702" y="12539"/>
                    <a:pt x="2039" y="12539"/>
                  </a:cubicBezTo>
                  <a:lnTo>
                    <a:pt x="2769" y="12539"/>
                  </a:lnTo>
                  <a:lnTo>
                    <a:pt x="2769" y="12510"/>
                  </a:lnTo>
                  <a:lnTo>
                    <a:pt x="2769" y="12482"/>
                  </a:lnTo>
                  <a:cubicBezTo>
                    <a:pt x="2789" y="11699"/>
                    <a:pt x="3433" y="11078"/>
                    <a:pt x="4213" y="11078"/>
                  </a:cubicBezTo>
                  <a:cubicBezTo>
                    <a:pt x="4219" y="11078"/>
                    <a:pt x="4225" y="11078"/>
                    <a:pt x="4231" y="11078"/>
                  </a:cubicBezTo>
                  <a:cubicBezTo>
                    <a:pt x="5020" y="11097"/>
                    <a:pt x="5645" y="11751"/>
                    <a:pt x="5625" y="12539"/>
                  </a:cubicBezTo>
                  <a:lnTo>
                    <a:pt x="8328" y="12539"/>
                  </a:lnTo>
                  <a:cubicBezTo>
                    <a:pt x="8299" y="13337"/>
                    <a:pt x="8924" y="14001"/>
                    <a:pt x="9722" y="14020"/>
                  </a:cubicBezTo>
                  <a:cubicBezTo>
                    <a:pt x="9733" y="14020"/>
                    <a:pt x="9745" y="14021"/>
                    <a:pt x="9757" y="14021"/>
                  </a:cubicBezTo>
                  <a:cubicBezTo>
                    <a:pt x="10539" y="14021"/>
                    <a:pt x="11183" y="13383"/>
                    <a:pt x="11183" y="12597"/>
                  </a:cubicBezTo>
                  <a:lnTo>
                    <a:pt x="11183" y="12539"/>
                  </a:lnTo>
                  <a:lnTo>
                    <a:pt x="11664" y="12539"/>
                  </a:lnTo>
                  <a:cubicBezTo>
                    <a:pt x="12145" y="12530"/>
                    <a:pt x="12530" y="12135"/>
                    <a:pt x="12530" y="11664"/>
                  </a:cubicBezTo>
                  <a:lnTo>
                    <a:pt x="12530" y="11183"/>
                  </a:lnTo>
                  <a:cubicBezTo>
                    <a:pt x="11741" y="11174"/>
                    <a:pt x="11097" y="10539"/>
                    <a:pt x="11097" y="9751"/>
                  </a:cubicBezTo>
                  <a:cubicBezTo>
                    <a:pt x="11097" y="8962"/>
                    <a:pt x="11741" y="8327"/>
                    <a:pt x="12530" y="8318"/>
                  </a:cubicBezTo>
                  <a:lnTo>
                    <a:pt x="12530" y="2048"/>
                  </a:lnTo>
                  <a:cubicBezTo>
                    <a:pt x="12520" y="1702"/>
                    <a:pt x="12251" y="1433"/>
                    <a:pt x="11914" y="1433"/>
                  </a:cubicBezTo>
                  <a:lnTo>
                    <a:pt x="11174" y="1433"/>
                  </a:lnTo>
                  <a:cubicBezTo>
                    <a:pt x="11183" y="2221"/>
                    <a:pt x="10549" y="2866"/>
                    <a:pt x="9760" y="2875"/>
                  </a:cubicBezTo>
                  <a:cubicBezTo>
                    <a:pt x="8972" y="2875"/>
                    <a:pt x="8328" y="2241"/>
                    <a:pt x="8318" y="1452"/>
                  </a:cubicBezTo>
                  <a:lnTo>
                    <a:pt x="8318" y="1433"/>
                  </a:lnTo>
                  <a:lnTo>
                    <a:pt x="5625" y="1433"/>
                  </a:lnTo>
                  <a:cubicBezTo>
                    <a:pt x="5625" y="644"/>
                    <a:pt x="4991" y="0"/>
                    <a:pt x="4202" y="0"/>
                  </a:cubicBezTo>
                  <a:close/>
                </a:path>
              </a:pathLst>
            </a:custGeom>
            <a:solidFill>
              <a:srgbClr val="CBD2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71"/>
            <p:cNvSpPr/>
            <p:nvPr/>
          </p:nvSpPr>
          <p:spPr>
            <a:xfrm>
              <a:off x="3300013" y="1682427"/>
              <a:ext cx="145271" cy="184208"/>
            </a:xfrm>
            <a:custGeom>
              <a:rect b="b" l="l" r="r" t="t"/>
              <a:pathLst>
                <a:path extrusionOk="0" h="7049" w="5559">
                  <a:moveTo>
                    <a:pt x="1" y="0"/>
                  </a:moveTo>
                  <a:lnTo>
                    <a:pt x="1" y="1346"/>
                  </a:lnTo>
                  <a:cubicBezTo>
                    <a:pt x="789" y="1346"/>
                    <a:pt x="1433" y="1991"/>
                    <a:pt x="1433" y="2779"/>
                  </a:cubicBezTo>
                  <a:cubicBezTo>
                    <a:pt x="1433" y="3568"/>
                    <a:pt x="789" y="4212"/>
                    <a:pt x="1" y="4212"/>
                  </a:cubicBezTo>
                  <a:lnTo>
                    <a:pt x="1" y="5558"/>
                  </a:lnTo>
                  <a:lnTo>
                    <a:pt x="1357" y="5558"/>
                  </a:lnTo>
                  <a:lnTo>
                    <a:pt x="1357" y="5616"/>
                  </a:lnTo>
                  <a:cubicBezTo>
                    <a:pt x="1357" y="6405"/>
                    <a:pt x="1991" y="7049"/>
                    <a:pt x="2789" y="7049"/>
                  </a:cubicBezTo>
                  <a:cubicBezTo>
                    <a:pt x="3578" y="7049"/>
                    <a:pt x="4212" y="6405"/>
                    <a:pt x="4212" y="5616"/>
                  </a:cubicBezTo>
                  <a:lnTo>
                    <a:pt x="4212" y="5558"/>
                  </a:lnTo>
                  <a:lnTo>
                    <a:pt x="4693" y="5558"/>
                  </a:lnTo>
                  <a:cubicBezTo>
                    <a:pt x="5174" y="5549"/>
                    <a:pt x="5559" y="5154"/>
                    <a:pt x="5559" y="4683"/>
                  </a:cubicBezTo>
                  <a:lnTo>
                    <a:pt x="5559" y="4202"/>
                  </a:lnTo>
                  <a:cubicBezTo>
                    <a:pt x="4770" y="4193"/>
                    <a:pt x="4126" y="3558"/>
                    <a:pt x="4126" y="2770"/>
                  </a:cubicBezTo>
                  <a:cubicBezTo>
                    <a:pt x="4126" y="1981"/>
                    <a:pt x="4770" y="1346"/>
                    <a:pt x="5559" y="1337"/>
                  </a:cubicBezTo>
                  <a:lnTo>
                    <a:pt x="5559" y="0"/>
                  </a:lnTo>
                  <a:lnTo>
                    <a:pt x="4212" y="0"/>
                  </a:lnTo>
                  <a:cubicBezTo>
                    <a:pt x="4212" y="789"/>
                    <a:pt x="3568" y="1433"/>
                    <a:pt x="2780" y="1433"/>
                  </a:cubicBezTo>
                  <a:cubicBezTo>
                    <a:pt x="1991" y="1433"/>
                    <a:pt x="1347" y="789"/>
                    <a:pt x="1347" y="0"/>
                  </a:cubicBezTo>
                  <a:close/>
                </a:path>
              </a:pathLst>
            </a:custGeom>
            <a:solidFill>
              <a:srgbClr val="FFE0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71"/>
            <p:cNvSpPr/>
            <p:nvPr/>
          </p:nvSpPr>
          <p:spPr>
            <a:xfrm>
              <a:off x="3262826" y="1537183"/>
              <a:ext cx="182457" cy="182718"/>
            </a:xfrm>
            <a:custGeom>
              <a:rect b="b" l="l" r="r" t="t"/>
              <a:pathLst>
                <a:path extrusionOk="0" h="6992" w="6982">
                  <a:moveTo>
                    <a:pt x="1424" y="0"/>
                  </a:moveTo>
                  <a:lnTo>
                    <a:pt x="1424" y="1366"/>
                  </a:lnTo>
                  <a:cubicBezTo>
                    <a:pt x="635" y="1366"/>
                    <a:pt x="0" y="2000"/>
                    <a:pt x="0" y="2789"/>
                  </a:cubicBezTo>
                  <a:cubicBezTo>
                    <a:pt x="0" y="3577"/>
                    <a:pt x="635" y="4222"/>
                    <a:pt x="1424" y="4222"/>
                  </a:cubicBezTo>
                  <a:lnTo>
                    <a:pt x="1424" y="5558"/>
                  </a:lnTo>
                  <a:lnTo>
                    <a:pt x="2780" y="5558"/>
                  </a:lnTo>
                  <a:cubicBezTo>
                    <a:pt x="2780" y="6347"/>
                    <a:pt x="3414" y="6991"/>
                    <a:pt x="4212" y="6991"/>
                  </a:cubicBezTo>
                  <a:cubicBezTo>
                    <a:pt x="5001" y="6991"/>
                    <a:pt x="5635" y="6347"/>
                    <a:pt x="5635" y="5558"/>
                  </a:cubicBezTo>
                  <a:lnTo>
                    <a:pt x="6982" y="5558"/>
                  </a:lnTo>
                  <a:lnTo>
                    <a:pt x="6982" y="625"/>
                  </a:lnTo>
                  <a:cubicBezTo>
                    <a:pt x="6982" y="279"/>
                    <a:pt x="6703" y="0"/>
                    <a:pt x="6366" y="0"/>
                  </a:cubicBezTo>
                  <a:lnTo>
                    <a:pt x="5626" y="0"/>
                  </a:lnTo>
                  <a:lnTo>
                    <a:pt x="5626" y="29"/>
                  </a:lnTo>
                  <a:cubicBezTo>
                    <a:pt x="5626" y="818"/>
                    <a:pt x="4991" y="1452"/>
                    <a:pt x="4203" y="1452"/>
                  </a:cubicBezTo>
                  <a:cubicBezTo>
                    <a:pt x="3414" y="1452"/>
                    <a:pt x="2770" y="818"/>
                    <a:pt x="2770" y="29"/>
                  </a:cubicBezTo>
                  <a:lnTo>
                    <a:pt x="2770" y="0"/>
                  </a:lnTo>
                  <a:close/>
                </a:path>
              </a:pathLst>
            </a:custGeom>
            <a:solidFill>
              <a:srgbClr val="2FE4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71"/>
            <p:cNvSpPr/>
            <p:nvPr/>
          </p:nvSpPr>
          <p:spPr>
            <a:xfrm>
              <a:off x="3155030" y="1682427"/>
              <a:ext cx="182457" cy="145271"/>
            </a:xfrm>
            <a:custGeom>
              <a:rect b="b" l="l" r="r" t="t"/>
              <a:pathLst>
                <a:path extrusionOk="0" h="5559" w="6982">
                  <a:moveTo>
                    <a:pt x="0" y="0"/>
                  </a:moveTo>
                  <a:lnTo>
                    <a:pt x="0" y="4933"/>
                  </a:lnTo>
                  <a:cubicBezTo>
                    <a:pt x="0" y="5279"/>
                    <a:pt x="279" y="5549"/>
                    <a:pt x="616" y="5558"/>
                  </a:cubicBezTo>
                  <a:lnTo>
                    <a:pt x="1346" y="5558"/>
                  </a:lnTo>
                  <a:lnTo>
                    <a:pt x="1346" y="5529"/>
                  </a:lnTo>
                  <a:lnTo>
                    <a:pt x="1346" y="5501"/>
                  </a:lnTo>
                  <a:cubicBezTo>
                    <a:pt x="1356" y="4718"/>
                    <a:pt x="1991" y="4087"/>
                    <a:pt x="2771" y="4087"/>
                  </a:cubicBezTo>
                  <a:cubicBezTo>
                    <a:pt x="2777" y="4087"/>
                    <a:pt x="2783" y="4087"/>
                    <a:pt x="2789" y="4087"/>
                  </a:cubicBezTo>
                  <a:cubicBezTo>
                    <a:pt x="3577" y="4097"/>
                    <a:pt x="4212" y="4741"/>
                    <a:pt x="4202" y="5529"/>
                  </a:cubicBezTo>
                  <a:lnTo>
                    <a:pt x="4202" y="5558"/>
                  </a:lnTo>
                  <a:lnTo>
                    <a:pt x="5549" y="5558"/>
                  </a:lnTo>
                  <a:lnTo>
                    <a:pt x="5549" y="4202"/>
                  </a:lnTo>
                  <a:cubicBezTo>
                    <a:pt x="6337" y="4202"/>
                    <a:pt x="6981" y="3568"/>
                    <a:pt x="6981" y="2779"/>
                  </a:cubicBezTo>
                  <a:cubicBezTo>
                    <a:pt x="6981" y="1991"/>
                    <a:pt x="6337" y="1356"/>
                    <a:pt x="5549" y="1346"/>
                  </a:cubicBezTo>
                  <a:lnTo>
                    <a:pt x="5549" y="0"/>
                  </a:lnTo>
                  <a:lnTo>
                    <a:pt x="4202" y="0"/>
                  </a:lnTo>
                  <a:cubicBezTo>
                    <a:pt x="4202" y="789"/>
                    <a:pt x="3568" y="1433"/>
                    <a:pt x="2779" y="1433"/>
                  </a:cubicBezTo>
                  <a:cubicBezTo>
                    <a:pt x="1991" y="1433"/>
                    <a:pt x="1346" y="789"/>
                    <a:pt x="1346" y="0"/>
                  </a:cubicBezTo>
                  <a:close/>
                </a:path>
              </a:pathLst>
            </a:custGeom>
            <a:solidFill>
              <a:srgbClr val="FF7E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71"/>
            <p:cNvSpPr/>
            <p:nvPr/>
          </p:nvSpPr>
          <p:spPr>
            <a:xfrm>
              <a:off x="3117843" y="1499997"/>
              <a:ext cx="182196" cy="219905"/>
            </a:xfrm>
            <a:custGeom>
              <a:rect b="b" l="l" r="r" t="t"/>
              <a:pathLst>
                <a:path extrusionOk="0" h="8415" w="6972">
                  <a:moveTo>
                    <a:pt x="4202" y="0"/>
                  </a:moveTo>
                  <a:cubicBezTo>
                    <a:pt x="3414" y="0"/>
                    <a:pt x="2769" y="635"/>
                    <a:pt x="2769" y="1423"/>
                  </a:cubicBezTo>
                  <a:lnTo>
                    <a:pt x="2039" y="1423"/>
                  </a:lnTo>
                  <a:cubicBezTo>
                    <a:pt x="1702" y="1423"/>
                    <a:pt x="1423" y="1702"/>
                    <a:pt x="1423" y="2048"/>
                  </a:cubicBezTo>
                  <a:lnTo>
                    <a:pt x="1423" y="2779"/>
                  </a:lnTo>
                  <a:cubicBezTo>
                    <a:pt x="635" y="2779"/>
                    <a:pt x="0" y="3414"/>
                    <a:pt x="0" y="4212"/>
                  </a:cubicBezTo>
                  <a:cubicBezTo>
                    <a:pt x="0" y="5000"/>
                    <a:pt x="635" y="5635"/>
                    <a:pt x="1423" y="5635"/>
                  </a:cubicBezTo>
                  <a:lnTo>
                    <a:pt x="1423" y="6981"/>
                  </a:lnTo>
                  <a:lnTo>
                    <a:pt x="2769" y="6981"/>
                  </a:lnTo>
                  <a:cubicBezTo>
                    <a:pt x="2769" y="7770"/>
                    <a:pt x="3414" y="8414"/>
                    <a:pt x="4202" y="8414"/>
                  </a:cubicBezTo>
                  <a:cubicBezTo>
                    <a:pt x="4991" y="8414"/>
                    <a:pt x="5625" y="7770"/>
                    <a:pt x="5625" y="6981"/>
                  </a:cubicBezTo>
                  <a:lnTo>
                    <a:pt x="6972" y="6981"/>
                  </a:lnTo>
                  <a:lnTo>
                    <a:pt x="6972" y="5635"/>
                  </a:lnTo>
                  <a:cubicBezTo>
                    <a:pt x="6183" y="5635"/>
                    <a:pt x="5548" y="4991"/>
                    <a:pt x="5548" y="4212"/>
                  </a:cubicBezTo>
                  <a:cubicBezTo>
                    <a:pt x="5548" y="3414"/>
                    <a:pt x="6183" y="2779"/>
                    <a:pt x="6972" y="2779"/>
                  </a:cubicBezTo>
                  <a:lnTo>
                    <a:pt x="6972" y="1423"/>
                  </a:lnTo>
                  <a:lnTo>
                    <a:pt x="5625" y="1423"/>
                  </a:lnTo>
                  <a:cubicBezTo>
                    <a:pt x="5625" y="635"/>
                    <a:pt x="4991" y="0"/>
                    <a:pt x="4202" y="0"/>
                  </a:cubicBezTo>
                  <a:close/>
                </a:path>
              </a:pathLst>
            </a:custGeom>
            <a:solidFill>
              <a:srgbClr val="799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71"/>
            <p:cNvSpPr/>
            <p:nvPr/>
          </p:nvSpPr>
          <p:spPr>
            <a:xfrm>
              <a:off x="3155030" y="1682427"/>
              <a:ext cx="35200" cy="145271"/>
            </a:xfrm>
            <a:custGeom>
              <a:rect b="b" l="l" r="r" t="t"/>
              <a:pathLst>
                <a:path extrusionOk="0" h="5559" w="1347">
                  <a:moveTo>
                    <a:pt x="0" y="0"/>
                  </a:moveTo>
                  <a:lnTo>
                    <a:pt x="0" y="4933"/>
                  </a:lnTo>
                  <a:cubicBezTo>
                    <a:pt x="0" y="5279"/>
                    <a:pt x="279" y="5549"/>
                    <a:pt x="616" y="5558"/>
                  </a:cubicBezTo>
                  <a:lnTo>
                    <a:pt x="1346" y="5558"/>
                  </a:lnTo>
                  <a:lnTo>
                    <a:pt x="1346" y="5529"/>
                  </a:lnTo>
                  <a:cubicBezTo>
                    <a:pt x="1346" y="5520"/>
                    <a:pt x="1346" y="5510"/>
                    <a:pt x="1346" y="5501"/>
                  </a:cubicBezTo>
                  <a:cubicBezTo>
                    <a:pt x="1125" y="5395"/>
                    <a:pt x="981" y="5183"/>
                    <a:pt x="981" y="4943"/>
                  </a:cubicBezTo>
                  <a:lnTo>
                    <a:pt x="981" y="0"/>
                  </a:lnTo>
                  <a:close/>
                </a:path>
              </a:pathLst>
            </a:custGeom>
            <a:solidFill>
              <a:srgbClr val="F46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71"/>
            <p:cNvSpPr/>
            <p:nvPr/>
          </p:nvSpPr>
          <p:spPr>
            <a:xfrm>
              <a:off x="3117843" y="1499892"/>
              <a:ext cx="122640" cy="182562"/>
            </a:xfrm>
            <a:custGeom>
              <a:rect b="b" l="l" r="r" t="t"/>
              <a:pathLst>
                <a:path extrusionOk="0" h="6986" w="4693">
                  <a:moveTo>
                    <a:pt x="4195" y="0"/>
                  </a:moveTo>
                  <a:cubicBezTo>
                    <a:pt x="3439" y="0"/>
                    <a:pt x="2769" y="613"/>
                    <a:pt x="2769" y="1427"/>
                  </a:cubicBezTo>
                  <a:lnTo>
                    <a:pt x="2039" y="1427"/>
                  </a:lnTo>
                  <a:cubicBezTo>
                    <a:pt x="1702" y="1427"/>
                    <a:pt x="1423" y="1706"/>
                    <a:pt x="1423" y="2052"/>
                  </a:cubicBezTo>
                  <a:lnTo>
                    <a:pt x="1423" y="2783"/>
                  </a:lnTo>
                  <a:cubicBezTo>
                    <a:pt x="635" y="2783"/>
                    <a:pt x="0" y="3418"/>
                    <a:pt x="0" y="4216"/>
                  </a:cubicBezTo>
                  <a:cubicBezTo>
                    <a:pt x="0" y="5004"/>
                    <a:pt x="635" y="5639"/>
                    <a:pt x="1423" y="5639"/>
                  </a:cubicBezTo>
                  <a:lnTo>
                    <a:pt x="1423" y="6985"/>
                  </a:lnTo>
                  <a:lnTo>
                    <a:pt x="2404" y="6985"/>
                  </a:lnTo>
                  <a:lnTo>
                    <a:pt x="2404" y="5639"/>
                  </a:lnTo>
                  <a:cubicBezTo>
                    <a:pt x="1616" y="5639"/>
                    <a:pt x="981" y="4995"/>
                    <a:pt x="981" y="4206"/>
                  </a:cubicBezTo>
                  <a:cubicBezTo>
                    <a:pt x="981" y="3418"/>
                    <a:pt x="1616" y="2783"/>
                    <a:pt x="2404" y="2783"/>
                  </a:cubicBezTo>
                  <a:lnTo>
                    <a:pt x="2404" y="2052"/>
                  </a:lnTo>
                  <a:cubicBezTo>
                    <a:pt x="2404" y="1712"/>
                    <a:pt x="2674" y="1437"/>
                    <a:pt x="3012" y="1437"/>
                  </a:cubicBezTo>
                  <a:cubicBezTo>
                    <a:pt x="3017" y="1437"/>
                    <a:pt x="3023" y="1437"/>
                    <a:pt x="3029" y="1437"/>
                  </a:cubicBezTo>
                  <a:lnTo>
                    <a:pt x="3760" y="1437"/>
                  </a:lnTo>
                  <a:cubicBezTo>
                    <a:pt x="3760" y="831"/>
                    <a:pt x="4135" y="302"/>
                    <a:pt x="4693" y="91"/>
                  </a:cubicBezTo>
                  <a:cubicBezTo>
                    <a:pt x="4527" y="29"/>
                    <a:pt x="4359" y="0"/>
                    <a:pt x="4195" y="0"/>
                  </a:cubicBezTo>
                  <a:close/>
                </a:path>
              </a:pathLst>
            </a:custGeom>
            <a:solidFill>
              <a:srgbClr val="4A6B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9" name="Google Shape;639;p71"/>
          <p:cNvGrpSpPr/>
          <p:nvPr/>
        </p:nvGrpSpPr>
        <p:grpSpPr>
          <a:xfrm>
            <a:off x="529100" y="1080425"/>
            <a:ext cx="1060250" cy="1491650"/>
            <a:chOff x="6647200" y="1245500"/>
            <a:chExt cx="1060250" cy="1491650"/>
          </a:xfrm>
        </p:grpSpPr>
        <p:sp>
          <p:nvSpPr>
            <p:cNvPr id="640" name="Google Shape;640;p71"/>
            <p:cNvSpPr/>
            <p:nvPr/>
          </p:nvSpPr>
          <p:spPr>
            <a:xfrm>
              <a:off x="6647200" y="2225525"/>
              <a:ext cx="1060250" cy="511625"/>
            </a:xfrm>
            <a:custGeom>
              <a:rect b="b" l="l" r="r" t="t"/>
              <a:pathLst>
                <a:path extrusionOk="0" h="20465" w="42410">
                  <a:moveTo>
                    <a:pt x="22121" y="1"/>
                  </a:moveTo>
                  <a:cubicBezTo>
                    <a:pt x="4172" y="1"/>
                    <a:pt x="0" y="20465"/>
                    <a:pt x="0" y="20465"/>
                  </a:cubicBezTo>
                  <a:lnTo>
                    <a:pt x="42410" y="20465"/>
                  </a:lnTo>
                  <a:cubicBezTo>
                    <a:pt x="42410" y="20465"/>
                    <a:pt x="40066" y="1"/>
                    <a:pt x="22121" y="1"/>
                  </a:cubicBezTo>
                  <a:close/>
                </a:path>
              </a:pathLst>
            </a:custGeom>
            <a:solidFill>
              <a:srgbClr val="F46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71"/>
            <p:cNvSpPr/>
            <p:nvPr/>
          </p:nvSpPr>
          <p:spPr>
            <a:xfrm>
              <a:off x="6746150" y="1345650"/>
              <a:ext cx="905550" cy="865300"/>
            </a:xfrm>
            <a:custGeom>
              <a:rect b="b" l="l" r="r" t="t"/>
              <a:pathLst>
                <a:path extrusionOk="0" h="34612" w="36222">
                  <a:moveTo>
                    <a:pt x="18361" y="0"/>
                  </a:moveTo>
                  <a:cubicBezTo>
                    <a:pt x="1" y="0"/>
                    <a:pt x="3083" y="30290"/>
                    <a:pt x="4784" y="34612"/>
                  </a:cubicBezTo>
                  <a:cubicBezTo>
                    <a:pt x="4784" y="34612"/>
                    <a:pt x="12189" y="33255"/>
                    <a:pt x="19585" y="33255"/>
                  </a:cubicBezTo>
                  <a:cubicBezTo>
                    <a:pt x="23074" y="33255"/>
                    <a:pt x="26561" y="33557"/>
                    <a:pt x="29269" y="34445"/>
                  </a:cubicBezTo>
                  <a:cubicBezTo>
                    <a:pt x="31537" y="28614"/>
                    <a:pt x="36222" y="408"/>
                    <a:pt x="18751" y="5"/>
                  </a:cubicBezTo>
                  <a:cubicBezTo>
                    <a:pt x="18620" y="2"/>
                    <a:pt x="18490" y="0"/>
                    <a:pt x="18361" y="0"/>
                  </a:cubicBezTo>
                  <a:close/>
                </a:path>
              </a:pathLst>
            </a:custGeom>
            <a:solidFill>
              <a:srgbClr val="6D5A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71"/>
            <p:cNvSpPr/>
            <p:nvPr/>
          </p:nvSpPr>
          <p:spPr>
            <a:xfrm>
              <a:off x="6791350" y="1691250"/>
              <a:ext cx="166475" cy="166500"/>
            </a:xfrm>
            <a:custGeom>
              <a:rect b="b" l="l" r="r" t="t"/>
              <a:pathLst>
                <a:path extrusionOk="0" h="6660" w="6659">
                  <a:moveTo>
                    <a:pt x="3332" y="1"/>
                  </a:moveTo>
                  <a:cubicBezTo>
                    <a:pt x="1491" y="1"/>
                    <a:pt x="0" y="1491"/>
                    <a:pt x="0" y="3328"/>
                  </a:cubicBezTo>
                  <a:cubicBezTo>
                    <a:pt x="0" y="5169"/>
                    <a:pt x="1491" y="6659"/>
                    <a:pt x="3332" y="6659"/>
                  </a:cubicBezTo>
                  <a:cubicBezTo>
                    <a:pt x="5169" y="6659"/>
                    <a:pt x="6659" y="5169"/>
                    <a:pt x="6659" y="3328"/>
                  </a:cubicBezTo>
                  <a:cubicBezTo>
                    <a:pt x="6659" y="1491"/>
                    <a:pt x="5169" y="1"/>
                    <a:pt x="3332" y="1"/>
                  </a:cubicBezTo>
                  <a:close/>
                </a:path>
              </a:pathLst>
            </a:custGeom>
            <a:solidFill>
              <a:srgbClr val="E482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71"/>
            <p:cNvSpPr/>
            <p:nvPr/>
          </p:nvSpPr>
          <p:spPr>
            <a:xfrm>
              <a:off x="7409525" y="1691250"/>
              <a:ext cx="166500" cy="166500"/>
            </a:xfrm>
            <a:custGeom>
              <a:rect b="b" l="l" r="r" t="t"/>
              <a:pathLst>
                <a:path extrusionOk="0" h="6660" w="6660">
                  <a:moveTo>
                    <a:pt x="3332" y="1"/>
                  </a:moveTo>
                  <a:cubicBezTo>
                    <a:pt x="1490" y="1"/>
                    <a:pt x="0" y="1491"/>
                    <a:pt x="0" y="3328"/>
                  </a:cubicBezTo>
                  <a:cubicBezTo>
                    <a:pt x="0" y="5169"/>
                    <a:pt x="1490" y="6659"/>
                    <a:pt x="3332" y="6659"/>
                  </a:cubicBezTo>
                  <a:cubicBezTo>
                    <a:pt x="5168" y="6659"/>
                    <a:pt x="6659" y="5169"/>
                    <a:pt x="6659" y="3328"/>
                  </a:cubicBezTo>
                  <a:cubicBezTo>
                    <a:pt x="6659" y="1491"/>
                    <a:pt x="5168" y="1"/>
                    <a:pt x="3332" y="1"/>
                  </a:cubicBezTo>
                  <a:close/>
                </a:path>
              </a:pathLst>
            </a:custGeom>
            <a:solidFill>
              <a:srgbClr val="E482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71"/>
            <p:cNvSpPr/>
            <p:nvPr/>
          </p:nvSpPr>
          <p:spPr>
            <a:xfrm>
              <a:off x="7109100" y="1865425"/>
              <a:ext cx="182150" cy="290250"/>
            </a:xfrm>
            <a:custGeom>
              <a:rect b="b" l="l" r="r" t="t"/>
              <a:pathLst>
                <a:path extrusionOk="0" h="11610" w="7286">
                  <a:moveTo>
                    <a:pt x="6721" y="1"/>
                  </a:moveTo>
                  <a:lnTo>
                    <a:pt x="945" y="794"/>
                  </a:lnTo>
                  <a:lnTo>
                    <a:pt x="1" y="11610"/>
                  </a:lnTo>
                  <a:cubicBezTo>
                    <a:pt x="1908" y="11382"/>
                    <a:pt x="5012" y="10504"/>
                    <a:pt x="7286" y="7400"/>
                  </a:cubicBezTo>
                  <a:lnTo>
                    <a:pt x="6721" y="1"/>
                  </a:lnTo>
                  <a:close/>
                </a:path>
              </a:pathLst>
            </a:custGeom>
            <a:solidFill>
              <a:srgbClr val="E495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71"/>
            <p:cNvSpPr/>
            <p:nvPr/>
          </p:nvSpPr>
          <p:spPr>
            <a:xfrm>
              <a:off x="6896950" y="1345975"/>
              <a:ext cx="580225" cy="698550"/>
            </a:xfrm>
            <a:custGeom>
              <a:rect b="b" l="l" r="r" t="t"/>
              <a:pathLst>
                <a:path extrusionOk="0" h="27942" w="23209">
                  <a:moveTo>
                    <a:pt x="12857" y="1"/>
                  </a:moveTo>
                  <a:cubicBezTo>
                    <a:pt x="12841" y="1"/>
                    <a:pt x="12833" y="1"/>
                    <a:pt x="12833" y="1"/>
                  </a:cubicBezTo>
                  <a:cubicBezTo>
                    <a:pt x="12833" y="1"/>
                    <a:pt x="3968" y="1183"/>
                    <a:pt x="423" y="10048"/>
                  </a:cubicBezTo>
                  <a:cubicBezTo>
                    <a:pt x="115" y="10826"/>
                    <a:pt x="157" y="11895"/>
                    <a:pt x="110" y="12716"/>
                  </a:cubicBezTo>
                  <a:cubicBezTo>
                    <a:pt x="1" y="14486"/>
                    <a:pt x="15" y="16271"/>
                    <a:pt x="209" y="18036"/>
                  </a:cubicBezTo>
                  <a:cubicBezTo>
                    <a:pt x="594" y="21528"/>
                    <a:pt x="2264" y="24571"/>
                    <a:pt x="5435" y="26260"/>
                  </a:cubicBezTo>
                  <a:cubicBezTo>
                    <a:pt x="7399" y="27310"/>
                    <a:pt x="9804" y="27941"/>
                    <a:pt x="12153" y="27941"/>
                  </a:cubicBezTo>
                  <a:cubicBezTo>
                    <a:pt x="13606" y="27941"/>
                    <a:pt x="15038" y="27700"/>
                    <a:pt x="16331" y="27167"/>
                  </a:cubicBezTo>
                  <a:cubicBezTo>
                    <a:pt x="18951" y="26089"/>
                    <a:pt x="20977" y="24163"/>
                    <a:pt x="22017" y="21572"/>
                  </a:cubicBezTo>
                  <a:cubicBezTo>
                    <a:pt x="23198" y="18615"/>
                    <a:pt x="23209" y="14837"/>
                    <a:pt x="23051" y="11647"/>
                  </a:cubicBezTo>
                  <a:cubicBezTo>
                    <a:pt x="22475" y="166"/>
                    <a:pt x="13380" y="1"/>
                    <a:pt x="12857" y="1"/>
                  </a:cubicBezTo>
                  <a:close/>
                </a:path>
              </a:pathLst>
            </a:custGeom>
            <a:solidFill>
              <a:srgbClr val="F4B5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71"/>
            <p:cNvSpPr/>
            <p:nvPr/>
          </p:nvSpPr>
          <p:spPr>
            <a:xfrm>
              <a:off x="7098775" y="2050400"/>
              <a:ext cx="208150" cy="295875"/>
            </a:xfrm>
            <a:custGeom>
              <a:rect b="b" l="l" r="r" t="t"/>
              <a:pathLst>
                <a:path extrusionOk="0" h="11835" w="8326">
                  <a:moveTo>
                    <a:pt x="7699" y="1"/>
                  </a:moveTo>
                  <a:cubicBezTo>
                    <a:pt x="5425" y="3105"/>
                    <a:pt x="2321" y="3983"/>
                    <a:pt x="414" y="4211"/>
                  </a:cubicBezTo>
                  <a:lnTo>
                    <a:pt x="0" y="8971"/>
                  </a:lnTo>
                  <a:cubicBezTo>
                    <a:pt x="0" y="8971"/>
                    <a:pt x="171" y="11348"/>
                    <a:pt x="4020" y="11799"/>
                  </a:cubicBezTo>
                  <a:cubicBezTo>
                    <a:pt x="4226" y="11823"/>
                    <a:pt x="4423" y="11835"/>
                    <a:pt x="4610" y="11835"/>
                  </a:cubicBezTo>
                  <a:cubicBezTo>
                    <a:pt x="7917" y="11835"/>
                    <a:pt x="8325" y="8230"/>
                    <a:pt x="8325" y="8230"/>
                  </a:cubicBezTo>
                  <a:lnTo>
                    <a:pt x="7699" y="1"/>
                  </a:lnTo>
                  <a:close/>
                </a:path>
              </a:pathLst>
            </a:custGeom>
            <a:solidFill>
              <a:srgbClr val="F4B5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71"/>
            <p:cNvSpPr/>
            <p:nvPr/>
          </p:nvSpPr>
          <p:spPr>
            <a:xfrm>
              <a:off x="7010975" y="1730175"/>
              <a:ext cx="29550" cy="59125"/>
            </a:xfrm>
            <a:custGeom>
              <a:rect b="b" l="l" r="r" t="t"/>
              <a:pathLst>
                <a:path extrusionOk="0" h="2365" w="1182">
                  <a:moveTo>
                    <a:pt x="589" y="1"/>
                  </a:moveTo>
                  <a:cubicBezTo>
                    <a:pt x="266" y="1"/>
                    <a:pt x="1" y="527"/>
                    <a:pt x="1" y="1182"/>
                  </a:cubicBezTo>
                  <a:cubicBezTo>
                    <a:pt x="1" y="1832"/>
                    <a:pt x="266" y="2364"/>
                    <a:pt x="589" y="2364"/>
                  </a:cubicBezTo>
                  <a:cubicBezTo>
                    <a:pt x="916" y="2364"/>
                    <a:pt x="1182" y="1832"/>
                    <a:pt x="1182" y="1182"/>
                  </a:cubicBezTo>
                  <a:cubicBezTo>
                    <a:pt x="1182" y="527"/>
                    <a:pt x="916" y="1"/>
                    <a:pt x="589" y="1"/>
                  </a:cubicBezTo>
                  <a:close/>
                </a:path>
              </a:pathLst>
            </a:custGeom>
            <a:solidFill>
              <a:srgbClr val="4129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71"/>
            <p:cNvSpPr/>
            <p:nvPr/>
          </p:nvSpPr>
          <p:spPr>
            <a:xfrm>
              <a:off x="7328600" y="1742050"/>
              <a:ext cx="29575" cy="59100"/>
            </a:xfrm>
            <a:custGeom>
              <a:rect b="b" l="l" r="r" t="t"/>
              <a:pathLst>
                <a:path extrusionOk="0" h="2364" w="1183">
                  <a:moveTo>
                    <a:pt x="594" y="1"/>
                  </a:moveTo>
                  <a:cubicBezTo>
                    <a:pt x="266" y="1"/>
                    <a:pt x="0" y="527"/>
                    <a:pt x="0" y="1182"/>
                  </a:cubicBezTo>
                  <a:cubicBezTo>
                    <a:pt x="0" y="1832"/>
                    <a:pt x="266" y="2364"/>
                    <a:pt x="594" y="2364"/>
                  </a:cubicBezTo>
                  <a:cubicBezTo>
                    <a:pt x="916" y="2364"/>
                    <a:pt x="1183" y="1832"/>
                    <a:pt x="1183" y="1182"/>
                  </a:cubicBezTo>
                  <a:cubicBezTo>
                    <a:pt x="1183" y="527"/>
                    <a:pt x="916" y="1"/>
                    <a:pt x="594" y="1"/>
                  </a:cubicBezTo>
                  <a:close/>
                </a:path>
              </a:pathLst>
            </a:custGeom>
            <a:solidFill>
              <a:srgbClr val="4129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71"/>
            <p:cNvSpPr/>
            <p:nvPr/>
          </p:nvSpPr>
          <p:spPr>
            <a:xfrm>
              <a:off x="7151325" y="1774425"/>
              <a:ext cx="36925" cy="39025"/>
            </a:xfrm>
            <a:custGeom>
              <a:rect b="b" l="l" r="r" t="t"/>
              <a:pathLst>
                <a:path extrusionOk="0" h="1561" w="1477">
                  <a:moveTo>
                    <a:pt x="1477" y="1"/>
                  </a:moveTo>
                  <a:lnTo>
                    <a:pt x="1477" y="1"/>
                  </a:lnTo>
                  <a:cubicBezTo>
                    <a:pt x="1197" y="34"/>
                    <a:pt x="927" y="105"/>
                    <a:pt x="671" y="228"/>
                  </a:cubicBezTo>
                  <a:cubicBezTo>
                    <a:pt x="537" y="281"/>
                    <a:pt x="414" y="362"/>
                    <a:pt x="295" y="452"/>
                  </a:cubicBezTo>
                  <a:cubicBezTo>
                    <a:pt x="181" y="546"/>
                    <a:pt x="53" y="679"/>
                    <a:pt x="25" y="888"/>
                  </a:cubicBezTo>
                  <a:cubicBezTo>
                    <a:pt x="1" y="1107"/>
                    <a:pt x="158" y="1287"/>
                    <a:pt x="272" y="1363"/>
                  </a:cubicBezTo>
                  <a:cubicBezTo>
                    <a:pt x="395" y="1453"/>
                    <a:pt x="542" y="1538"/>
                    <a:pt x="704" y="1553"/>
                  </a:cubicBezTo>
                  <a:cubicBezTo>
                    <a:pt x="738" y="1558"/>
                    <a:pt x="772" y="1560"/>
                    <a:pt x="805" y="1560"/>
                  </a:cubicBezTo>
                  <a:cubicBezTo>
                    <a:pt x="1093" y="1560"/>
                    <a:pt x="1336" y="1387"/>
                    <a:pt x="1477" y="1183"/>
                  </a:cubicBezTo>
                  <a:lnTo>
                    <a:pt x="1477" y="1183"/>
                  </a:lnTo>
                  <a:cubicBezTo>
                    <a:pt x="1303" y="1281"/>
                    <a:pt x="1115" y="1338"/>
                    <a:pt x="943" y="1338"/>
                  </a:cubicBezTo>
                  <a:cubicBezTo>
                    <a:pt x="876" y="1338"/>
                    <a:pt x="811" y="1329"/>
                    <a:pt x="750" y="1310"/>
                  </a:cubicBezTo>
                  <a:cubicBezTo>
                    <a:pt x="647" y="1273"/>
                    <a:pt x="551" y="1211"/>
                    <a:pt x="466" y="1130"/>
                  </a:cubicBezTo>
                  <a:cubicBezTo>
                    <a:pt x="366" y="1045"/>
                    <a:pt x="333" y="978"/>
                    <a:pt x="338" y="916"/>
                  </a:cubicBezTo>
                  <a:cubicBezTo>
                    <a:pt x="347" y="779"/>
                    <a:pt x="585" y="585"/>
                    <a:pt x="794" y="443"/>
                  </a:cubicBezTo>
                  <a:cubicBezTo>
                    <a:pt x="1007" y="294"/>
                    <a:pt x="1240" y="148"/>
                    <a:pt x="1477" y="1"/>
                  </a:cubicBezTo>
                  <a:close/>
                </a:path>
              </a:pathLst>
            </a:custGeom>
            <a:solidFill>
              <a:srgbClr val="4129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71"/>
            <p:cNvSpPr/>
            <p:nvPr/>
          </p:nvSpPr>
          <p:spPr>
            <a:xfrm>
              <a:off x="7147175" y="1843700"/>
              <a:ext cx="81550" cy="24050"/>
            </a:xfrm>
            <a:custGeom>
              <a:rect b="b" l="l" r="r" t="t"/>
              <a:pathLst>
                <a:path extrusionOk="0" h="962" w="3262">
                  <a:moveTo>
                    <a:pt x="0" y="1"/>
                  </a:moveTo>
                  <a:lnTo>
                    <a:pt x="0" y="1"/>
                  </a:lnTo>
                  <a:cubicBezTo>
                    <a:pt x="357" y="524"/>
                    <a:pt x="955" y="918"/>
                    <a:pt x="1638" y="960"/>
                  </a:cubicBezTo>
                  <a:cubicBezTo>
                    <a:pt x="1663" y="961"/>
                    <a:pt x="1688" y="962"/>
                    <a:pt x="1713" y="962"/>
                  </a:cubicBezTo>
                  <a:cubicBezTo>
                    <a:pt x="2027" y="962"/>
                    <a:pt x="2347" y="875"/>
                    <a:pt x="2602" y="699"/>
                  </a:cubicBezTo>
                  <a:cubicBezTo>
                    <a:pt x="2749" y="623"/>
                    <a:pt x="2858" y="500"/>
                    <a:pt x="2977" y="390"/>
                  </a:cubicBezTo>
                  <a:cubicBezTo>
                    <a:pt x="3086" y="267"/>
                    <a:pt x="3176" y="134"/>
                    <a:pt x="3262" y="1"/>
                  </a:cubicBezTo>
                  <a:lnTo>
                    <a:pt x="3262" y="1"/>
                  </a:lnTo>
                  <a:cubicBezTo>
                    <a:pt x="3001" y="186"/>
                    <a:pt x="2754" y="371"/>
                    <a:pt x="2482" y="480"/>
                  </a:cubicBezTo>
                  <a:cubicBezTo>
                    <a:pt x="2252" y="588"/>
                    <a:pt x="2006" y="641"/>
                    <a:pt x="1762" y="641"/>
                  </a:cubicBezTo>
                  <a:cubicBezTo>
                    <a:pt x="1725" y="641"/>
                    <a:pt x="1689" y="640"/>
                    <a:pt x="1652" y="638"/>
                  </a:cubicBezTo>
                  <a:cubicBezTo>
                    <a:pt x="1367" y="627"/>
                    <a:pt x="1087" y="552"/>
                    <a:pt x="813" y="438"/>
                  </a:cubicBezTo>
                  <a:cubicBezTo>
                    <a:pt x="537" y="320"/>
                    <a:pt x="267" y="177"/>
                    <a:pt x="0" y="1"/>
                  </a:cubicBezTo>
                  <a:close/>
                </a:path>
              </a:pathLst>
            </a:custGeom>
            <a:solidFill>
              <a:srgbClr val="4129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71"/>
            <p:cNvSpPr/>
            <p:nvPr/>
          </p:nvSpPr>
          <p:spPr>
            <a:xfrm>
              <a:off x="6874625" y="1344225"/>
              <a:ext cx="634475" cy="296050"/>
            </a:xfrm>
            <a:custGeom>
              <a:rect b="b" l="l" r="r" t="t"/>
              <a:pathLst>
                <a:path extrusionOk="0" h="11842" w="25379">
                  <a:moveTo>
                    <a:pt x="13641" y="0"/>
                  </a:moveTo>
                  <a:cubicBezTo>
                    <a:pt x="13237" y="0"/>
                    <a:pt x="12819" y="19"/>
                    <a:pt x="12388" y="57"/>
                  </a:cubicBezTo>
                  <a:cubicBezTo>
                    <a:pt x="10015" y="270"/>
                    <a:pt x="7946" y="1652"/>
                    <a:pt x="6176" y="3047"/>
                  </a:cubicBezTo>
                  <a:cubicBezTo>
                    <a:pt x="2175" y="6208"/>
                    <a:pt x="410" y="10892"/>
                    <a:pt x="1" y="11842"/>
                  </a:cubicBezTo>
                  <a:cubicBezTo>
                    <a:pt x="1" y="11842"/>
                    <a:pt x="12911" y="10640"/>
                    <a:pt x="13128" y="3336"/>
                  </a:cubicBezTo>
                  <a:cubicBezTo>
                    <a:pt x="14164" y="9501"/>
                    <a:pt x="19692" y="10228"/>
                    <a:pt x="25378" y="11480"/>
                  </a:cubicBezTo>
                  <a:cubicBezTo>
                    <a:pt x="25378" y="11480"/>
                    <a:pt x="23715" y="0"/>
                    <a:pt x="13641" y="0"/>
                  </a:cubicBezTo>
                  <a:close/>
                </a:path>
              </a:pathLst>
            </a:custGeom>
            <a:solidFill>
              <a:srgbClr val="6D5A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71"/>
            <p:cNvSpPr/>
            <p:nvPr/>
          </p:nvSpPr>
          <p:spPr>
            <a:xfrm>
              <a:off x="7116925" y="1245500"/>
              <a:ext cx="124725" cy="113325"/>
            </a:xfrm>
            <a:custGeom>
              <a:rect b="b" l="l" r="r" t="t"/>
              <a:pathLst>
                <a:path extrusionOk="0" h="4533" w="4989">
                  <a:moveTo>
                    <a:pt x="3864" y="0"/>
                  </a:moveTo>
                  <a:cubicBezTo>
                    <a:pt x="2929" y="0"/>
                    <a:pt x="3436" y="4020"/>
                    <a:pt x="3436" y="4020"/>
                  </a:cubicBezTo>
                  <a:cubicBezTo>
                    <a:pt x="3436" y="4020"/>
                    <a:pt x="3107" y="1456"/>
                    <a:pt x="1602" y="1456"/>
                  </a:cubicBezTo>
                  <a:cubicBezTo>
                    <a:pt x="1585" y="1456"/>
                    <a:pt x="1569" y="1456"/>
                    <a:pt x="1552" y="1457"/>
                  </a:cubicBezTo>
                  <a:cubicBezTo>
                    <a:pt x="1" y="1514"/>
                    <a:pt x="3076" y="4476"/>
                    <a:pt x="4233" y="4532"/>
                  </a:cubicBezTo>
                  <a:cubicBezTo>
                    <a:pt x="4233" y="4532"/>
                    <a:pt x="4989" y="237"/>
                    <a:pt x="3944" y="9"/>
                  </a:cubicBezTo>
                  <a:cubicBezTo>
                    <a:pt x="3916" y="3"/>
                    <a:pt x="3890" y="0"/>
                    <a:pt x="3864" y="0"/>
                  </a:cubicBezTo>
                  <a:close/>
                </a:path>
              </a:pathLst>
            </a:custGeom>
            <a:solidFill>
              <a:srgbClr val="6D5A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71"/>
            <p:cNvSpPr/>
            <p:nvPr/>
          </p:nvSpPr>
          <p:spPr>
            <a:xfrm>
              <a:off x="6976575" y="1832700"/>
              <a:ext cx="62200" cy="62175"/>
            </a:xfrm>
            <a:custGeom>
              <a:rect b="b" l="l" r="r" t="t"/>
              <a:pathLst>
                <a:path extrusionOk="0" h="2487" w="2488">
                  <a:moveTo>
                    <a:pt x="1243" y="0"/>
                  </a:moveTo>
                  <a:cubicBezTo>
                    <a:pt x="560" y="0"/>
                    <a:pt x="1" y="560"/>
                    <a:pt x="1" y="1244"/>
                  </a:cubicBezTo>
                  <a:cubicBezTo>
                    <a:pt x="1" y="1932"/>
                    <a:pt x="560" y="2487"/>
                    <a:pt x="1243" y="2487"/>
                  </a:cubicBezTo>
                  <a:cubicBezTo>
                    <a:pt x="1931" y="2487"/>
                    <a:pt x="2487" y="1932"/>
                    <a:pt x="2487" y="1244"/>
                  </a:cubicBezTo>
                  <a:cubicBezTo>
                    <a:pt x="2487" y="560"/>
                    <a:pt x="1931" y="0"/>
                    <a:pt x="1243" y="0"/>
                  </a:cubicBezTo>
                  <a:close/>
                </a:path>
              </a:pathLst>
            </a:custGeom>
            <a:solidFill>
              <a:srgbClr val="E482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71"/>
            <p:cNvSpPr/>
            <p:nvPr/>
          </p:nvSpPr>
          <p:spPr>
            <a:xfrm>
              <a:off x="7327050" y="1832700"/>
              <a:ext cx="62200" cy="62175"/>
            </a:xfrm>
            <a:custGeom>
              <a:rect b="b" l="l" r="r" t="t"/>
              <a:pathLst>
                <a:path extrusionOk="0" h="2487" w="2488">
                  <a:moveTo>
                    <a:pt x="1245" y="0"/>
                  </a:moveTo>
                  <a:cubicBezTo>
                    <a:pt x="555" y="0"/>
                    <a:pt x="1" y="560"/>
                    <a:pt x="1" y="1244"/>
                  </a:cubicBezTo>
                  <a:cubicBezTo>
                    <a:pt x="1" y="1932"/>
                    <a:pt x="555" y="2487"/>
                    <a:pt x="1245" y="2487"/>
                  </a:cubicBezTo>
                  <a:cubicBezTo>
                    <a:pt x="1933" y="2487"/>
                    <a:pt x="2487" y="1932"/>
                    <a:pt x="2487" y="1244"/>
                  </a:cubicBezTo>
                  <a:cubicBezTo>
                    <a:pt x="2487" y="560"/>
                    <a:pt x="1933" y="0"/>
                    <a:pt x="1245" y="0"/>
                  </a:cubicBezTo>
                  <a:close/>
                </a:path>
              </a:pathLst>
            </a:custGeom>
            <a:solidFill>
              <a:srgbClr val="E482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71"/>
            <p:cNvSpPr/>
            <p:nvPr/>
          </p:nvSpPr>
          <p:spPr>
            <a:xfrm>
              <a:off x="6876200" y="1651650"/>
              <a:ext cx="240050" cy="239925"/>
            </a:xfrm>
            <a:custGeom>
              <a:rect b="b" l="l" r="r" t="t"/>
              <a:pathLst>
                <a:path extrusionOk="0" h="9597" w="9602">
                  <a:moveTo>
                    <a:pt x="4798" y="422"/>
                  </a:moveTo>
                  <a:cubicBezTo>
                    <a:pt x="7209" y="422"/>
                    <a:pt x="9174" y="2386"/>
                    <a:pt x="9174" y="4798"/>
                  </a:cubicBezTo>
                  <a:cubicBezTo>
                    <a:pt x="9174" y="7209"/>
                    <a:pt x="7209" y="9169"/>
                    <a:pt x="4798" y="9169"/>
                  </a:cubicBezTo>
                  <a:cubicBezTo>
                    <a:pt x="2387" y="9169"/>
                    <a:pt x="428" y="7209"/>
                    <a:pt x="428" y="4798"/>
                  </a:cubicBezTo>
                  <a:cubicBezTo>
                    <a:pt x="428" y="2386"/>
                    <a:pt x="2387" y="422"/>
                    <a:pt x="4798" y="422"/>
                  </a:cubicBezTo>
                  <a:close/>
                  <a:moveTo>
                    <a:pt x="4798" y="0"/>
                  </a:moveTo>
                  <a:cubicBezTo>
                    <a:pt x="2154" y="0"/>
                    <a:pt x="1" y="2149"/>
                    <a:pt x="1" y="4798"/>
                  </a:cubicBezTo>
                  <a:cubicBezTo>
                    <a:pt x="1" y="7441"/>
                    <a:pt x="2154" y="9596"/>
                    <a:pt x="4798" y="9596"/>
                  </a:cubicBezTo>
                  <a:cubicBezTo>
                    <a:pt x="7446" y="9596"/>
                    <a:pt x="9601" y="7441"/>
                    <a:pt x="9601" y="4798"/>
                  </a:cubicBezTo>
                  <a:cubicBezTo>
                    <a:pt x="9601" y="2149"/>
                    <a:pt x="7446" y="0"/>
                    <a:pt x="479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71"/>
            <p:cNvSpPr/>
            <p:nvPr/>
          </p:nvSpPr>
          <p:spPr>
            <a:xfrm>
              <a:off x="7245200" y="1651650"/>
              <a:ext cx="240025" cy="239925"/>
            </a:xfrm>
            <a:custGeom>
              <a:rect b="b" l="l" r="r" t="t"/>
              <a:pathLst>
                <a:path extrusionOk="0" h="9597" w="9601">
                  <a:moveTo>
                    <a:pt x="4803" y="422"/>
                  </a:moveTo>
                  <a:cubicBezTo>
                    <a:pt x="7213" y="422"/>
                    <a:pt x="9174" y="2386"/>
                    <a:pt x="9174" y="4798"/>
                  </a:cubicBezTo>
                  <a:cubicBezTo>
                    <a:pt x="9174" y="7209"/>
                    <a:pt x="7213" y="9169"/>
                    <a:pt x="4803" y="9169"/>
                  </a:cubicBezTo>
                  <a:cubicBezTo>
                    <a:pt x="2392" y="9169"/>
                    <a:pt x="427" y="7209"/>
                    <a:pt x="427" y="4798"/>
                  </a:cubicBezTo>
                  <a:cubicBezTo>
                    <a:pt x="427" y="2386"/>
                    <a:pt x="2392" y="422"/>
                    <a:pt x="4803" y="422"/>
                  </a:cubicBezTo>
                  <a:close/>
                  <a:moveTo>
                    <a:pt x="4803" y="0"/>
                  </a:moveTo>
                  <a:cubicBezTo>
                    <a:pt x="2155" y="0"/>
                    <a:pt x="0" y="2149"/>
                    <a:pt x="0" y="4798"/>
                  </a:cubicBezTo>
                  <a:cubicBezTo>
                    <a:pt x="0" y="7441"/>
                    <a:pt x="2155" y="9596"/>
                    <a:pt x="4803" y="9596"/>
                  </a:cubicBezTo>
                  <a:cubicBezTo>
                    <a:pt x="7446" y="9596"/>
                    <a:pt x="9601" y="7441"/>
                    <a:pt x="9601" y="4798"/>
                  </a:cubicBezTo>
                  <a:cubicBezTo>
                    <a:pt x="9601" y="2149"/>
                    <a:pt x="7446" y="0"/>
                    <a:pt x="48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71"/>
            <p:cNvSpPr/>
            <p:nvPr/>
          </p:nvSpPr>
          <p:spPr>
            <a:xfrm>
              <a:off x="7105775" y="1732600"/>
              <a:ext cx="148925" cy="42325"/>
            </a:xfrm>
            <a:custGeom>
              <a:rect b="b" l="l" r="r" t="t"/>
              <a:pathLst>
                <a:path extrusionOk="0" h="1693" w="5957">
                  <a:moveTo>
                    <a:pt x="3163" y="0"/>
                  </a:moveTo>
                  <a:cubicBezTo>
                    <a:pt x="1481" y="0"/>
                    <a:pt x="25" y="1138"/>
                    <a:pt x="0" y="1156"/>
                  </a:cubicBezTo>
                  <a:lnTo>
                    <a:pt x="266" y="1489"/>
                  </a:lnTo>
                  <a:cubicBezTo>
                    <a:pt x="351" y="1422"/>
                    <a:pt x="1645" y="414"/>
                    <a:pt x="3132" y="414"/>
                  </a:cubicBezTo>
                  <a:cubicBezTo>
                    <a:pt x="3962" y="414"/>
                    <a:pt x="4852" y="728"/>
                    <a:pt x="5625" y="1693"/>
                  </a:cubicBezTo>
                  <a:lnTo>
                    <a:pt x="5956" y="1426"/>
                  </a:lnTo>
                  <a:cubicBezTo>
                    <a:pt x="5093" y="348"/>
                    <a:pt x="4094" y="0"/>
                    <a:pt x="31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71"/>
            <p:cNvSpPr/>
            <p:nvPr/>
          </p:nvSpPr>
          <p:spPr>
            <a:xfrm>
              <a:off x="7305700" y="1663000"/>
              <a:ext cx="104900" cy="32800"/>
            </a:xfrm>
            <a:custGeom>
              <a:rect b="b" l="l" r="r" t="t"/>
              <a:pathLst>
                <a:path extrusionOk="0" h="1312" w="4196">
                  <a:moveTo>
                    <a:pt x="2280" y="1"/>
                  </a:moveTo>
                  <a:cubicBezTo>
                    <a:pt x="2192" y="1"/>
                    <a:pt x="2105" y="6"/>
                    <a:pt x="2018" y="15"/>
                  </a:cubicBezTo>
                  <a:cubicBezTo>
                    <a:pt x="1595" y="63"/>
                    <a:pt x="1187" y="215"/>
                    <a:pt x="846" y="443"/>
                  </a:cubicBezTo>
                  <a:cubicBezTo>
                    <a:pt x="504" y="670"/>
                    <a:pt x="204" y="960"/>
                    <a:pt x="0" y="1312"/>
                  </a:cubicBezTo>
                  <a:cubicBezTo>
                    <a:pt x="660" y="865"/>
                    <a:pt x="1339" y="509"/>
                    <a:pt x="2060" y="438"/>
                  </a:cubicBezTo>
                  <a:cubicBezTo>
                    <a:pt x="2161" y="426"/>
                    <a:pt x="2263" y="420"/>
                    <a:pt x="2364" y="420"/>
                  </a:cubicBezTo>
                  <a:cubicBezTo>
                    <a:pt x="2623" y="420"/>
                    <a:pt x="2882" y="459"/>
                    <a:pt x="3137" y="537"/>
                  </a:cubicBezTo>
                  <a:cubicBezTo>
                    <a:pt x="3317" y="576"/>
                    <a:pt x="3488" y="666"/>
                    <a:pt x="3669" y="732"/>
                  </a:cubicBezTo>
                  <a:cubicBezTo>
                    <a:pt x="3845" y="808"/>
                    <a:pt x="4006" y="913"/>
                    <a:pt x="4195" y="993"/>
                  </a:cubicBezTo>
                  <a:cubicBezTo>
                    <a:pt x="3949" y="685"/>
                    <a:pt x="3641" y="395"/>
                    <a:pt x="3256" y="230"/>
                  </a:cubicBezTo>
                  <a:cubicBezTo>
                    <a:pt x="2958" y="75"/>
                    <a:pt x="2619" y="1"/>
                    <a:pt x="2280" y="1"/>
                  </a:cubicBezTo>
                  <a:close/>
                </a:path>
              </a:pathLst>
            </a:custGeom>
            <a:solidFill>
              <a:srgbClr val="6D5A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71"/>
            <p:cNvSpPr/>
            <p:nvPr/>
          </p:nvSpPr>
          <p:spPr>
            <a:xfrm>
              <a:off x="6945000" y="1663600"/>
              <a:ext cx="113100" cy="31500"/>
            </a:xfrm>
            <a:custGeom>
              <a:rect b="b" l="l" r="r" t="t"/>
              <a:pathLst>
                <a:path extrusionOk="0" h="1260" w="4524">
                  <a:moveTo>
                    <a:pt x="2350" y="1"/>
                  </a:moveTo>
                  <a:cubicBezTo>
                    <a:pt x="1908" y="1"/>
                    <a:pt x="1472" y="92"/>
                    <a:pt x="1073" y="257"/>
                  </a:cubicBezTo>
                  <a:cubicBezTo>
                    <a:pt x="874" y="338"/>
                    <a:pt x="688" y="452"/>
                    <a:pt x="504" y="556"/>
                  </a:cubicBezTo>
                  <a:cubicBezTo>
                    <a:pt x="328" y="679"/>
                    <a:pt x="162" y="808"/>
                    <a:pt x="0" y="950"/>
                  </a:cubicBezTo>
                  <a:cubicBezTo>
                    <a:pt x="210" y="889"/>
                    <a:pt x="399" y="813"/>
                    <a:pt x="594" y="741"/>
                  </a:cubicBezTo>
                  <a:cubicBezTo>
                    <a:pt x="793" y="690"/>
                    <a:pt x="983" y="618"/>
                    <a:pt x="1178" y="570"/>
                  </a:cubicBezTo>
                  <a:cubicBezTo>
                    <a:pt x="1553" y="483"/>
                    <a:pt x="1929" y="423"/>
                    <a:pt x="2305" y="423"/>
                  </a:cubicBezTo>
                  <a:cubicBezTo>
                    <a:pt x="2319" y="423"/>
                    <a:pt x="2332" y="423"/>
                    <a:pt x="2346" y="423"/>
                  </a:cubicBezTo>
                  <a:cubicBezTo>
                    <a:pt x="3114" y="442"/>
                    <a:pt x="3869" y="727"/>
                    <a:pt x="4523" y="1259"/>
                  </a:cubicBezTo>
                  <a:cubicBezTo>
                    <a:pt x="4329" y="879"/>
                    <a:pt x="4002" y="565"/>
                    <a:pt x="3621" y="352"/>
                  </a:cubicBezTo>
                  <a:cubicBezTo>
                    <a:pt x="3242" y="129"/>
                    <a:pt x="2796" y="15"/>
                    <a:pt x="2350" y="1"/>
                  </a:cubicBezTo>
                  <a:close/>
                </a:path>
              </a:pathLst>
            </a:custGeom>
            <a:solidFill>
              <a:srgbClr val="6D5A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0" name="Google Shape;660;p71"/>
          <p:cNvGrpSpPr/>
          <p:nvPr/>
        </p:nvGrpSpPr>
        <p:grpSpPr>
          <a:xfrm>
            <a:off x="726600" y="3207650"/>
            <a:ext cx="1060250" cy="1456025"/>
            <a:chOff x="7358175" y="3388650"/>
            <a:chExt cx="1060250" cy="1456025"/>
          </a:xfrm>
        </p:grpSpPr>
        <p:sp>
          <p:nvSpPr>
            <p:cNvPr id="661" name="Google Shape;661;p71"/>
            <p:cNvSpPr/>
            <p:nvPr/>
          </p:nvSpPr>
          <p:spPr>
            <a:xfrm>
              <a:off x="7551550" y="3588375"/>
              <a:ext cx="141350" cy="254550"/>
            </a:xfrm>
            <a:custGeom>
              <a:rect b="b" l="l" r="r" t="t"/>
              <a:pathLst>
                <a:path extrusionOk="0" h="10182" w="5654">
                  <a:moveTo>
                    <a:pt x="2620" y="1"/>
                  </a:moveTo>
                  <a:cubicBezTo>
                    <a:pt x="2620" y="1"/>
                    <a:pt x="0" y="8905"/>
                    <a:pt x="1600" y="9787"/>
                  </a:cubicBezTo>
                  <a:cubicBezTo>
                    <a:pt x="2133" y="10083"/>
                    <a:pt x="2519" y="10182"/>
                    <a:pt x="2796" y="10182"/>
                  </a:cubicBezTo>
                  <a:cubicBezTo>
                    <a:pt x="3350" y="10182"/>
                    <a:pt x="3470" y="9787"/>
                    <a:pt x="3470" y="9787"/>
                  </a:cubicBezTo>
                  <a:lnTo>
                    <a:pt x="5653" y="747"/>
                  </a:lnTo>
                  <a:lnTo>
                    <a:pt x="2620" y="1"/>
                  </a:lnTo>
                  <a:close/>
                </a:path>
              </a:pathLst>
            </a:custGeom>
            <a:solidFill>
              <a:srgbClr val="FFE0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71"/>
            <p:cNvSpPr/>
            <p:nvPr/>
          </p:nvSpPr>
          <p:spPr>
            <a:xfrm>
              <a:off x="8097975" y="3546750"/>
              <a:ext cx="153550" cy="267325"/>
            </a:xfrm>
            <a:custGeom>
              <a:rect b="b" l="l" r="r" t="t"/>
              <a:pathLst>
                <a:path extrusionOk="0" h="10693" w="6142">
                  <a:moveTo>
                    <a:pt x="3544" y="0"/>
                  </a:moveTo>
                  <a:cubicBezTo>
                    <a:pt x="3536" y="0"/>
                    <a:pt x="3528" y="0"/>
                    <a:pt x="3520" y="1"/>
                  </a:cubicBezTo>
                  <a:cubicBezTo>
                    <a:pt x="952" y="65"/>
                    <a:pt x="0" y="10693"/>
                    <a:pt x="4539" y="10693"/>
                  </a:cubicBezTo>
                  <a:cubicBezTo>
                    <a:pt x="4647" y="10693"/>
                    <a:pt x="4758" y="10687"/>
                    <a:pt x="4873" y="10674"/>
                  </a:cubicBezTo>
                  <a:cubicBezTo>
                    <a:pt x="4873" y="10674"/>
                    <a:pt x="6142" y="0"/>
                    <a:pt x="3544" y="0"/>
                  </a:cubicBezTo>
                  <a:close/>
                </a:path>
              </a:pathLst>
            </a:custGeom>
            <a:solidFill>
              <a:srgbClr val="FFE0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71"/>
            <p:cNvSpPr/>
            <p:nvPr/>
          </p:nvSpPr>
          <p:spPr>
            <a:xfrm>
              <a:off x="7358175" y="4333025"/>
              <a:ext cx="1060250" cy="511650"/>
            </a:xfrm>
            <a:custGeom>
              <a:rect b="b" l="l" r="r" t="t"/>
              <a:pathLst>
                <a:path extrusionOk="0" h="20466" w="42410">
                  <a:moveTo>
                    <a:pt x="22120" y="0"/>
                  </a:moveTo>
                  <a:cubicBezTo>
                    <a:pt x="4171" y="0"/>
                    <a:pt x="0" y="20465"/>
                    <a:pt x="0" y="20465"/>
                  </a:cubicBezTo>
                  <a:lnTo>
                    <a:pt x="42410" y="20465"/>
                  </a:lnTo>
                  <a:cubicBezTo>
                    <a:pt x="42410" y="20465"/>
                    <a:pt x="40070" y="0"/>
                    <a:pt x="22120" y="0"/>
                  </a:cubicBezTo>
                  <a:close/>
                </a:path>
              </a:pathLst>
            </a:custGeom>
            <a:solidFill>
              <a:srgbClr val="4129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71"/>
            <p:cNvSpPr/>
            <p:nvPr/>
          </p:nvSpPr>
          <p:spPr>
            <a:xfrm>
              <a:off x="7502300" y="3798525"/>
              <a:ext cx="166625" cy="166475"/>
            </a:xfrm>
            <a:custGeom>
              <a:rect b="b" l="l" r="r" t="t"/>
              <a:pathLst>
                <a:path extrusionOk="0" h="6659" w="6665">
                  <a:moveTo>
                    <a:pt x="3333" y="1"/>
                  </a:moveTo>
                  <a:cubicBezTo>
                    <a:pt x="1497" y="1"/>
                    <a:pt x="1" y="1491"/>
                    <a:pt x="1" y="3333"/>
                  </a:cubicBezTo>
                  <a:cubicBezTo>
                    <a:pt x="1" y="5169"/>
                    <a:pt x="1497" y="6658"/>
                    <a:pt x="3333" y="6658"/>
                  </a:cubicBezTo>
                  <a:cubicBezTo>
                    <a:pt x="5174" y="6658"/>
                    <a:pt x="6664" y="5169"/>
                    <a:pt x="6664" y="3333"/>
                  </a:cubicBezTo>
                  <a:cubicBezTo>
                    <a:pt x="6664" y="1491"/>
                    <a:pt x="5174" y="1"/>
                    <a:pt x="3333" y="1"/>
                  </a:cubicBezTo>
                  <a:close/>
                </a:path>
              </a:pathLst>
            </a:custGeom>
            <a:solidFill>
              <a:srgbClr val="E482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71"/>
            <p:cNvSpPr/>
            <p:nvPr/>
          </p:nvSpPr>
          <p:spPr>
            <a:xfrm>
              <a:off x="8120450" y="3798525"/>
              <a:ext cx="166625" cy="166475"/>
            </a:xfrm>
            <a:custGeom>
              <a:rect b="b" l="l" r="r" t="t"/>
              <a:pathLst>
                <a:path extrusionOk="0" h="6659" w="6665">
                  <a:moveTo>
                    <a:pt x="3333" y="1"/>
                  </a:moveTo>
                  <a:cubicBezTo>
                    <a:pt x="1497" y="1"/>
                    <a:pt x="1" y="1491"/>
                    <a:pt x="1" y="3333"/>
                  </a:cubicBezTo>
                  <a:cubicBezTo>
                    <a:pt x="1" y="5169"/>
                    <a:pt x="1497" y="6658"/>
                    <a:pt x="3333" y="6658"/>
                  </a:cubicBezTo>
                  <a:cubicBezTo>
                    <a:pt x="5174" y="6658"/>
                    <a:pt x="6664" y="5169"/>
                    <a:pt x="6664" y="3333"/>
                  </a:cubicBezTo>
                  <a:cubicBezTo>
                    <a:pt x="6664" y="1491"/>
                    <a:pt x="5174" y="1"/>
                    <a:pt x="3333" y="1"/>
                  </a:cubicBezTo>
                  <a:close/>
                </a:path>
              </a:pathLst>
            </a:custGeom>
            <a:solidFill>
              <a:srgbClr val="E482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71"/>
            <p:cNvSpPr/>
            <p:nvPr/>
          </p:nvSpPr>
          <p:spPr>
            <a:xfrm>
              <a:off x="7820175" y="3999025"/>
              <a:ext cx="182025" cy="290250"/>
            </a:xfrm>
            <a:custGeom>
              <a:rect b="b" l="l" r="r" t="t"/>
              <a:pathLst>
                <a:path extrusionOk="0" h="11610" w="7281">
                  <a:moveTo>
                    <a:pt x="6716" y="1"/>
                  </a:moveTo>
                  <a:lnTo>
                    <a:pt x="945" y="793"/>
                  </a:lnTo>
                  <a:lnTo>
                    <a:pt x="1" y="11610"/>
                  </a:lnTo>
                  <a:cubicBezTo>
                    <a:pt x="1903" y="11377"/>
                    <a:pt x="5007" y="10504"/>
                    <a:pt x="7280" y="7400"/>
                  </a:cubicBezTo>
                  <a:lnTo>
                    <a:pt x="6716" y="1"/>
                  </a:lnTo>
                  <a:close/>
                </a:path>
              </a:pathLst>
            </a:custGeom>
            <a:solidFill>
              <a:srgbClr val="FDAE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71"/>
            <p:cNvSpPr/>
            <p:nvPr/>
          </p:nvSpPr>
          <p:spPr>
            <a:xfrm>
              <a:off x="7606250" y="3452925"/>
              <a:ext cx="582000" cy="698875"/>
            </a:xfrm>
            <a:custGeom>
              <a:rect b="b" l="l" r="r" t="t"/>
              <a:pathLst>
                <a:path extrusionOk="0" h="27955" w="23280">
                  <a:moveTo>
                    <a:pt x="12417" y="1"/>
                  </a:moveTo>
                  <a:cubicBezTo>
                    <a:pt x="10081" y="1"/>
                    <a:pt x="68" y="771"/>
                    <a:pt x="110" y="13985"/>
                  </a:cubicBezTo>
                  <a:cubicBezTo>
                    <a:pt x="0" y="15756"/>
                    <a:pt x="81" y="16287"/>
                    <a:pt x="276" y="18048"/>
                  </a:cubicBezTo>
                  <a:cubicBezTo>
                    <a:pt x="660" y="21546"/>
                    <a:pt x="2331" y="24589"/>
                    <a:pt x="5501" y="26278"/>
                  </a:cubicBezTo>
                  <a:cubicBezTo>
                    <a:pt x="7468" y="27324"/>
                    <a:pt x="9872" y="27954"/>
                    <a:pt x="12220" y="27954"/>
                  </a:cubicBezTo>
                  <a:cubicBezTo>
                    <a:pt x="13673" y="27954"/>
                    <a:pt x="15104" y="27713"/>
                    <a:pt x="16398" y="27180"/>
                  </a:cubicBezTo>
                  <a:cubicBezTo>
                    <a:pt x="19022" y="26102"/>
                    <a:pt x="21044" y="24180"/>
                    <a:pt x="22084" y="21584"/>
                  </a:cubicBezTo>
                  <a:cubicBezTo>
                    <a:pt x="23265" y="18632"/>
                    <a:pt x="23280" y="14850"/>
                    <a:pt x="23118" y="11661"/>
                  </a:cubicBezTo>
                  <a:cubicBezTo>
                    <a:pt x="22541" y="176"/>
                    <a:pt x="13434" y="14"/>
                    <a:pt x="12922" y="14"/>
                  </a:cubicBezTo>
                  <a:cubicBezTo>
                    <a:pt x="12908" y="14"/>
                    <a:pt x="12900" y="14"/>
                    <a:pt x="12900" y="14"/>
                  </a:cubicBezTo>
                  <a:cubicBezTo>
                    <a:pt x="12900" y="14"/>
                    <a:pt x="12725" y="1"/>
                    <a:pt x="12417" y="1"/>
                  </a:cubicBezTo>
                  <a:close/>
                </a:path>
              </a:pathLst>
            </a:custGeom>
            <a:solidFill>
              <a:srgbClr val="FFC3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71"/>
            <p:cNvSpPr/>
            <p:nvPr/>
          </p:nvSpPr>
          <p:spPr>
            <a:xfrm>
              <a:off x="7809725" y="4184000"/>
              <a:ext cx="208125" cy="295875"/>
            </a:xfrm>
            <a:custGeom>
              <a:rect b="b" l="l" r="r" t="t"/>
              <a:pathLst>
                <a:path extrusionOk="0" h="11835" w="8325">
                  <a:moveTo>
                    <a:pt x="7698" y="1"/>
                  </a:moveTo>
                  <a:cubicBezTo>
                    <a:pt x="5425" y="3105"/>
                    <a:pt x="2321" y="3978"/>
                    <a:pt x="419" y="4211"/>
                  </a:cubicBezTo>
                  <a:lnTo>
                    <a:pt x="1" y="8966"/>
                  </a:lnTo>
                  <a:cubicBezTo>
                    <a:pt x="1" y="8966"/>
                    <a:pt x="172" y="11343"/>
                    <a:pt x="4021" y="11799"/>
                  </a:cubicBezTo>
                  <a:cubicBezTo>
                    <a:pt x="4225" y="11823"/>
                    <a:pt x="4420" y="11834"/>
                    <a:pt x="4606" y="11834"/>
                  </a:cubicBezTo>
                  <a:cubicBezTo>
                    <a:pt x="7921" y="11834"/>
                    <a:pt x="8325" y="8230"/>
                    <a:pt x="8325" y="8230"/>
                  </a:cubicBezTo>
                  <a:lnTo>
                    <a:pt x="7698" y="1"/>
                  </a:lnTo>
                  <a:close/>
                </a:path>
              </a:pathLst>
            </a:custGeom>
            <a:solidFill>
              <a:srgbClr val="FFC3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71"/>
            <p:cNvSpPr/>
            <p:nvPr/>
          </p:nvSpPr>
          <p:spPr>
            <a:xfrm>
              <a:off x="7749825" y="3832450"/>
              <a:ext cx="29550" cy="59100"/>
            </a:xfrm>
            <a:custGeom>
              <a:rect b="b" l="l" r="r" t="t"/>
              <a:pathLst>
                <a:path extrusionOk="0" h="2364" w="1182">
                  <a:moveTo>
                    <a:pt x="588" y="0"/>
                  </a:moveTo>
                  <a:cubicBezTo>
                    <a:pt x="261" y="0"/>
                    <a:pt x="0" y="528"/>
                    <a:pt x="0" y="1183"/>
                  </a:cubicBezTo>
                  <a:cubicBezTo>
                    <a:pt x="0" y="1833"/>
                    <a:pt x="261" y="2364"/>
                    <a:pt x="588" y="2364"/>
                  </a:cubicBezTo>
                  <a:cubicBezTo>
                    <a:pt x="916" y="2364"/>
                    <a:pt x="1182" y="1833"/>
                    <a:pt x="1182" y="1183"/>
                  </a:cubicBezTo>
                  <a:cubicBezTo>
                    <a:pt x="1182" y="528"/>
                    <a:pt x="916" y="0"/>
                    <a:pt x="588" y="0"/>
                  </a:cubicBezTo>
                  <a:close/>
                </a:path>
              </a:pathLst>
            </a:custGeom>
            <a:solidFill>
              <a:srgbClr val="4129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71"/>
            <p:cNvSpPr/>
            <p:nvPr/>
          </p:nvSpPr>
          <p:spPr>
            <a:xfrm>
              <a:off x="8023300" y="3837425"/>
              <a:ext cx="29550" cy="59125"/>
            </a:xfrm>
            <a:custGeom>
              <a:rect b="b" l="l" r="r" t="t"/>
              <a:pathLst>
                <a:path extrusionOk="0" h="2365" w="1182">
                  <a:moveTo>
                    <a:pt x="590" y="1"/>
                  </a:moveTo>
                  <a:cubicBezTo>
                    <a:pt x="266" y="1"/>
                    <a:pt x="1" y="533"/>
                    <a:pt x="1" y="1183"/>
                  </a:cubicBezTo>
                  <a:cubicBezTo>
                    <a:pt x="1" y="1838"/>
                    <a:pt x="266" y="2364"/>
                    <a:pt x="590" y="2364"/>
                  </a:cubicBezTo>
                  <a:cubicBezTo>
                    <a:pt x="916" y="2364"/>
                    <a:pt x="1182" y="1838"/>
                    <a:pt x="1182" y="1183"/>
                  </a:cubicBezTo>
                  <a:cubicBezTo>
                    <a:pt x="1182" y="533"/>
                    <a:pt x="916" y="1"/>
                    <a:pt x="590" y="1"/>
                  </a:cubicBezTo>
                  <a:close/>
                </a:path>
              </a:pathLst>
            </a:custGeom>
            <a:solidFill>
              <a:srgbClr val="4129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71"/>
            <p:cNvSpPr/>
            <p:nvPr/>
          </p:nvSpPr>
          <p:spPr>
            <a:xfrm>
              <a:off x="7862300" y="3881825"/>
              <a:ext cx="36925" cy="38975"/>
            </a:xfrm>
            <a:custGeom>
              <a:rect b="b" l="l" r="r" t="t"/>
              <a:pathLst>
                <a:path extrusionOk="0" h="1559" w="1477">
                  <a:moveTo>
                    <a:pt x="1477" y="1"/>
                  </a:moveTo>
                  <a:lnTo>
                    <a:pt x="1477" y="1"/>
                  </a:lnTo>
                  <a:cubicBezTo>
                    <a:pt x="1201" y="29"/>
                    <a:pt x="925" y="100"/>
                    <a:pt x="669" y="223"/>
                  </a:cubicBezTo>
                  <a:cubicBezTo>
                    <a:pt x="537" y="280"/>
                    <a:pt x="413" y="356"/>
                    <a:pt x="294" y="450"/>
                  </a:cubicBezTo>
                  <a:cubicBezTo>
                    <a:pt x="181" y="546"/>
                    <a:pt x="53" y="678"/>
                    <a:pt x="24" y="888"/>
                  </a:cubicBezTo>
                  <a:cubicBezTo>
                    <a:pt x="1" y="1101"/>
                    <a:pt x="157" y="1282"/>
                    <a:pt x="271" y="1357"/>
                  </a:cubicBezTo>
                  <a:cubicBezTo>
                    <a:pt x="395" y="1453"/>
                    <a:pt x="542" y="1532"/>
                    <a:pt x="702" y="1552"/>
                  </a:cubicBezTo>
                  <a:cubicBezTo>
                    <a:pt x="734" y="1556"/>
                    <a:pt x="766" y="1558"/>
                    <a:pt x="797" y="1558"/>
                  </a:cubicBezTo>
                  <a:cubicBezTo>
                    <a:pt x="1089" y="1558"/>
                    <a:pt x="1339" y="1383"/>
                    <a:pt x="1477" y="1182"/>
                  </a:cubicBezTo>
                  <a:lnTo>
                    <a:pt x="1477" y="1182"/>
                  </a:lnTo>
                  <a:cubicBezTo>
                    <a:pt x="1306" y="1279"/>
                    <a:pt x="1123" y="1336"/>
                    <a:pt x="956" y="1336"/>
                  </a:cubicBezTo>
                  <a:cubicBezTo>
                    <a:pt x="885" y="1336"/>
                    <a:pt x="818" y="1326"/>
                    <a:pt x="755" y="1305"/>
                  </a:cubicBezTo>
                  <a:cubicBezTo>
                    <a:pt x="645" y="1272"/>
                    <a:pt x="551" y="1210"/>
                    <a:pt x="465" y="1129"/>
                  </a:cubicBezTo>
                  <a:cubicBezTo>
                    <a:pt x="366" y="1044"/>
                    <a:pt x="332" y="973"/>
                    <a:pt x="342" y="916"/>
                  </a:cubicBezTo>
                  <a:cubicBezTo>
                    <a:pt x="347" y="774"/>
                    <a:pt x="584" y="579"/>
                    <a:pt x="793" y="437"/>
                  </a:cubicBezTo>
                  <a:cubicBezTo>
                    <a:pt x="1011" y="290"/>
                    <a:pt x="1239" y="147"/>
                    <a:pt x="1477" y="1"/>
                  </a:cubicBezTo>
                  <a:close/>
                </a:path>
              </a:pathLst>
            </a:custGeom>
            <a:solidFill>
              <a:srgbClr val="4129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71"/>
            <p:cNvSpPr/>
            <p:nvPr/>
          </p:nvSpPr>
          <p:spPr>
            <a:xfrm>
              <a:off x="7858150" y="3951100"/>
              <a:ext cx="81525" cy="23925"/>
            </a:xfrm>
            <a:custGeom>
              <a:rect b="b" l="l" r="r" t="t"/>
              <a:pathLst>
                <a:path extrusionOk="0" h="957" w="3261">
                  <a:moveTo>
                    <a:pt x="0" y="1"/>
                  </a:moveTo>
                  <a:lnTo>
                    <a:pt x="0" y="1"/>
                  </a:lnTo>
                  <a:cubicBezTo>
                    <a:pt x="356" y="518"/>
                    <a:pt x="954" y="917"/>
                    <a:pt x="1637" y="954"/>
                  </a:cubicBezTo>
                  <a:cubicBezTo>
                    <a:pt x="1667" y="956"/>
                    <a:pt x="1697" y="957"/>
                    <a:pt x="1727" y="957"/>
                  </a:cubicBezTo>
                  <a:cubicBezTo>
                    <a:pt x="2036" y="957"/>
                    <a:pt x="2351" y="867"/>
                    <a:pt x="2601" y="698"/>
                  </a:cubicBezTo>
                  <a:cubicBezTo>
                    <a:pt x="2748" y="623"/>
                    <a:pt x="2862" y="494"/>
                    <a:pt x="2981" y="385"/>
                  </a:cubicBezTo>
                  <a:cubicBezTo>
                    <a:pt x="3085" y="262"/>
                    <a:pt x="3175" y="134"/>
                    <a:pt x="3260" y="1"/>
                  </a:cubicBezTo>
                  <a:lnTo>
                    <a:pt x="3260" y="1"/>
                  </a:lnTo>
                  <a:cubicBezTo>
                    <a:pt x="2999" y="185"/>
                    <a:pt x="2758" y="366"/>
                    <a:pt x="2482" y="476"/>
                  </a:cubicBezTo>
                  <a:cubicBezTo>
                    <a:pt x="2255" y="583"/>
                    <a:pt x="2009" y="640"/>
                    <a:pt x="1761" y="640"/>
                  </a:cubicBezTo>
                  <a:cubicBezTo>
                    <a:pt x="1725" y="640"/>
                    <a:pt x="1688" y="639"/>
                    <a:pt x="1652" y="636"/>
                  </a:cubicBezTo>
                  <a:cubicBezTo>
                    <a:pt x="1372" y="627"/>
                    <a:pt x="1087" y="546"/>
                    <a:pt x="811" y="432"/>
                  </a:cubicBezTo>
                  <a:cubicBezTo>
                    <a:pt x="537" y="314"/>
                    <a:pt x="266" y="176"/>
                    <a:pt x="0" y="1"/>
                  </a:cubicBezTo>
                  <a:close/>
                </a:path>
              </a:pathLst>
            </a:custGeom>
            <a:solidFill>
              <a:srgbClr val="4129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71"/>
            <p:cNvSpPr/>
            <p:nvPr/>
          </p:nvSpPr>
          <p:spPr>
            <a:xfrm>
              <a:off x="7687525" y="3940050"/>
              <a:ext cx="62325" cy="62225"/>
            </a:xfrm>
            <a:custGeom>
              <a:rect b="b" l="l" r="r" t="t"/>
              <a:pathLst>
                <a:path extrusionOk="0" h="2489" w="2493">
                  <a:moveTo>
                    <a:pt x="1249" y="1"/>
                  </a:moveTo>
                  <a:cubicBezTo>
                    <a:pt x="561" y="1"/>
                    <a:pt x="0" y="557"/>
                    <a:pt x="0" y="1245"/>
                  </a:cubicBezTo>
                  <a:cubicBezTo>
                    <a:pt x="0" y="1933"/>
                    <a:pt x="561" y="2488"/>
                    <a:pt x="1249" y="2488"/>
                  </a:cubicBezTo>
                  <a:cubicBezTo>
                    <a:pt x="1932" y="2488"/>
                    <a:pt x="2492" y="1933"/>
                    <a:pt x="2492" y="1245"/>
                  </a:cubicBezTo>
                  <a:cubicBezTo>
                    <a:pt x="2492" y="557"/>
                    <a:pt x="1932" y="1"/>
                    <a:pt x="1249" y="1"/>
                  </a:cubicBezTo>
                  <a:close/>
                </a:path>
              </a:pathLst>
            </a:custGeom>
            <a:solidFill>
              <a:srgbClr val="E482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71"/>
            <p:cNvSpPr/>
            <p:nvPr/>
          </p:nvSpPr>
          <p:spPr>
            <a:xfrm>
              <a:off x="8038025" y="3940050"/>
              <a:ext cx="62175" cy="62225"/>
            </a:xfrm>
            <a:custGeom>
              <a:rect b="b" l="l" r="r" t="t"/>
              <a:pathLst>
                <a:path extrusionOk="0" h="2489" w="2487">
                  <a:moveTo>
                    <a:pt x="1243" y="1"/>
                  </a:moveTo>
                  <a:cubicBezTo>
                    <a:pt x="560" y="1"/>
                    <a:pt x="1" y="557"/>
                    <a:pt x="1" y="1245"/>
                  </a:cubicBezTo>
                  <a:cubicBezTo>
                    <a:pt x="1" y="1933"/>
                    <a:pt x="560" y="2488"/>
                    <a:pt x="1243" y="2488"/>
                  </a:cubicBezTo>
                  <a:cubicBezTo>
                    <a:pt x="1931" y="2488"/>
                    <a:pt x="2487" y="1933"/>
                    <a:pt x="2487" y="1245"/>
                  </a:cubicBezTo>
                  <a:cubicBezTo>
                    <a:pt x="2487" y="557"/>
                    <a:pt x="1931" y="1"/>
                    <a:pt x="1243" y="1"/>
                  </a:cubicBezTo>
                  <a:close/>
                </a:path>
              </a:pathLst>
            </a:custGeom>
            <a:solidFill>
              <a:srgbClr val="E482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71"/>
            <p:cNvSpPr/>
            <p:nvPr/>
          </p:nvSpPr>
          <p:spPr>
            <a:xfrm>
              <a:off x="7592375" y="3727350"/>
              <a:ext cx="239950" cy="240050"/>
            </a:xfrm>
            <a:custGeom>
              <a:rect b="b" l="l" r="r" t="t"/>
              <a:pathLst>
                <a:path extrusionOk="0" h="9602" w="9598">
                  <a:moveTo>
                    <a:pt x="4798" y="427"/>
                  </a:moveTo>
                  <a:cubicBezTo>
                    <a:pt x="7210" y="427"/>
                    <a:pt x="9174" y="2387"/>
                    <a:pt x="9174" y="4798"/>
                  </a:cubicBezTo>
                  <a:cubicBezTo>
                    <a:pt x="9174" y="7214"/>
                    <a:pt x="7210" y="9174"/>
                    <a:pt x="4798" y="9174"/>
                  </a:cubicBezTo>
                  <a:cubicBezTo>
                    <a:pt x="2387" y="9174"/>
                    <a:pt x="428" y="7214"/>
                    <a:pt x="428" y="4798"/>
                  </a:cubicBezTo>
                  <a:cubicBezTo>
                    <a:pt x="428" y="2387"/>
                    <a:pt x="2387" y="427"/>
                    <a:pt x="4798" y="427"/>
                  </a:cubicBezTo>
                  <a:close/>
                  <a:moveTo>
                    <a:pt x="4798" y="0"/>
                  </a:moveTo>
                  <a:cubicBezTo>
                    <a:pt x="2155" y="0"/>
                    <a:pt x="1" y="2154"/>
                    <a:pt x="1" y="4798"/>
                  </a:cubicBezTo>
                  <a:cubicBezTo>
                    <a:pt x="1" y="7446"/>
                    <a:pt x="2155" y="9601"/>
                    <a:pt x="4798" y="9601"/>
                  </a:cubicBezTo>
                  <a:cubicBezTo>
                    <a:pt x="7447" y="9601"/>
                    <a:pt x="9597" y="7446"/>
                    <a:pt x="9597" y="4798"/>
                  </a:cubicBezTo>
                  <a:cubicBezTo>
                    <a:pt x="9597" y="2154"/>
                    <a:pt x="7447" y="0"/>
                    <a:pt x="479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71"/>
            <p:cNvSpPr/>
            <p:nvPr/>
          </p:nvSpPr>
          <p:spPr>
            <a:xfrm>
              <a:off x="7961375" y="3727350"/>
              <a:ext cx="240050" cy="240050"/>
            </a:xfrm>
            <a:custGeom>
              <a:rect b="b" l="l" r="r" t="t"/>
              <a:pathLst>
                <a:path extrusionOk="0" h="9602" w="9602">
                  <a:moveTo>
                    <a:pt x="4804" y="427"/>
                  </a:moveTo>
                  <a:cubicBezTo>
                    <a:pt x="7214" y="427"/>
                    <a:pt x="9174" y="2387"/>
                    <a:pt x="9174" y="4798"/>
                  </a:cubicBezTo>
                  <a:cubicBezTo>
                    <a:pt x="9174" y="7214"/>
                    <a:pt x="7214" y="9174"/>
                    <a:pt x="4804" y="9174"/>
                  </a:cubicBezTo>
                  <a:cubicBezTo>
                    <a:pt x="2388" y="9174"/>
                    <a:pt x="427" y="7214"/>
                    <a:pt x="427" y="4798"/>
                  </a:cubicBezTo>
                  <a:cubicBezTo>
                    <a:pt x="427" y="2387"/>
                    <a:pt x="2388" y="427"/>
                    <a:pt x="4804" y="427"/>
                  </a:cubicBezTo>
                  <a:close/>
                  <a:moveTo>
                    <a:pt x="4804" y="0"/>
                  </a:moveTo>
                  <a:cubicBezTo>
                    <a:pt x="2155" y="0"/>
                    <a:pt x="0" y="2154"/>
                    <a:pt x="0" y="4798"/>
                  </a:cubicBezTo>
                  <a:cubicBezTo>
                    <a:pt x="0" y="7446"/>
                    <a:pt x="2155" y="9601"/>
                    <a:pt x="4804" y="9601"/>
                  </a:cubicBezTo>
                  <a:cubicBezTo>
                    <a:pt x="7446" y="9601"/>
                    <a:pt x="9601" y="7446"/>
                    <a:pt x="9601" y="4798"/>
                  </a:cubicBezTo>
                  <a:cubicBezTo>
                    <a:pt x="9601" y="2154"/>
                    <a:pt x="7446" y="0"/>
                    <a:pt x="48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71"/>
            <p:cNvSpPr/>
            <p:nvPr/>
          </p:nvSpPr>
          <p:spPr>
            <a:xfrm>
              <a:off x="7821950" y="3808350"/>
              <a:ext cx="148925" cy="42300"/>
            </a:xfrm>
            <a:custGeom>
              <a:rect b="b" l="l" r="r" t="t"/>
              <a:pathLst>
                <a:path extrusionOk="0" h="1692" w="5957">
                  <a:moveTo>
                    <a:pt x="3163" y="0"/>
                  </a:moveTo>
                  <a:cubicBezTo>
                    <a:pt x="1482" y="0"/>
                    <a:pt x="25" y="1136"/>
                    <a:pt x="1" y="1155"/>
                  </a:cubicBezTo>
                  <a:lnTo>
                    <a:pt x="266" y="1492"/>
                  </a:lnTo>
                  <a:cubicBezTo>
                    <a:pt x="352" y="1425"/>
                    <a:pt x="1647" y="415"/>
                    <a:pt x="3135" y="415"/>
                  </a:cubicBezTo>
                  <a:cubicBezTo>
                    <a:pt x="3964" y="415"/>
                    <a:pt x="4853" y="728"/>
                    <a:pt x="5625" y="1691"/>
                  </a:cubicBezTo>
                  <a:lnTo>
                    <a:pt x="5957" y="1425"/>
                  </a:lnTo>
                  <a:cubicBezTo>
                    <a:pt x="5093" y="348"/>
                    <a:pt x="4094" y="0"/>
                    <a:pt x="31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71"/>
            <p:cNvSpPr/>
            <p:nvPr/>
          </p:nvSpPr>
          <p:spPr>
            <a:xfrm>
              <a:off x="7548100" y="3388650"/>
              <a:ext cx="621500" cy="252900"/>
            </a:xfrm>
            <a:custGeom>
              <a:rect b="b" l="l" r="r" t="t"/>
              <a:pathLst>
                <a:path extrusionOk="0" h="10116" w="24860">
                  <a:moveTo>
                    <a:pt x="19013" y="0"/>
                  </a:moveTo>
                  <a:cubicBezTo>
                    <a:pt x="17573" y="0"/>
                    <a:pt x="16130" y="255"/>
                    <a:pt x="14746" y="630"/>
                  </a:cubicBezTo>
                  <a:cubicBezTo>
                    <a:pt x="13517" y="962"/>
                    <a:pt x="12321" y="1398"/>
                    <a:pt x="11158" y="1906"/>
                  </a:cubicBezTo>
                  <a:cubicBezTo>
                    <a:pt x="8358" y="3127"/>
                    <a:pt x="5819" y="3658"/>
                    <a:pt x="4002" y="3658"/>
                  </a:cubicBezTo>
                  <a:cubicBezTo>
                    <a:pt x="2434" y="3658"/>
                    <a:pt x="1402" y="3263"/>
                    <a:pt x="1202" y="2575"/>
                  </a:cubicBezTo>
                  <a:lnTo>
                    <a:pt x="1202" y="2575"/>
                  </a:lnTo>
                  <a:cubicBezTo>
                    <a:pt x="769" y="4835"/>
                    <a:pt x="1937" y="5854"/>
                    <a:pt x="3328" y="6025"/>
                  </a:cubicBezTo>
                  <a:cubicBezTo>
                    <a:pt x="1111" y="5940"/>
                    <a:pt x="377" y="4597"/>
                    <a:pt x="376" y="4597"/>
                  </a:cubicBezTo>
                  <a:lnTo>
                    <a:pt x="376" y="4597"/>
                  </a:lnTo>
                  <a:cubicBezTo>
                    <a:pt x="376" y="4597"/>
                    <a:pt x="0" y="8958"/>
                    <a:pt x="3737" y="8958"/>
                  </a:cubicBezTo>
                  <a:cubicBezTo>
                    <a:pt x="3802" y="8958"/>
                    <a:pt x="3868" y="8956"/>
                    <a:pt x="3936" y="8954"/>
                  </a:cubicBezTo>
                  <a:cubicBezTo>
                    <a:pt x="7149" y="8830"/>
                    <a:pt x="14251" y="6476"/>
                    <a:pt x="18014" y="6476"/>
                  </a:cubicBezTo>
                  <a:cubicBezTo>
                    <a:pt x="18869" y="6476"/>
                    <a:pt x="19551" y="6597"/>
                    <a:pt x="19977" y="6894"/>
                  </a:cubicBezTo>
                  <a:cubicBezTo>
                    <a:pt x="21878" y="8221"/>
                    <a:pt x="22190" y="10115"/>
                    <a:pt x="23620" y="10115"/>
                  </a:cubicBezTo>
                  <a:cubicBezTo>
                    <a:pt x="23918" y="10115"/>
                    <a:pt x="24265" y="10033"/>
                    <a:pt x="24684" y="9847"/>
                  </a:cubicBezTo>
                  <a:cubicBezTo>
                    <a:pt x="24789" y="8944"/>
                    <a:pt x="24831" y="8029"/>
                    <a:pt x="24842" y="7122"/>
                  </a:cubicBezTo>
                  <a:cubicBezTo>
                    <a:pt x="24855" y="5769"/>
                    <a:pt x="24860" y="4312"/>
                    <a:pt x="24467" y="3007"/>
                  </a:cubicBezTo>
                  <a:cubicBezTo>
                    <a:pt x="23869" y="1009"/>
                    <a:pt x="22222" y="288"/>
                    <a:pt x="20275" y="69"/>
                  </a:cubicBezTo>
                  <a:cubicBezTo>
                    <a:pt x="19856" y="22"/>
                    <a:pt x="19434" y="0"/>
                    <a:pt x="19013" y="0"/>
                  </a:cubicBezTo>
                  <a:close/>
                </a:path>
              </a:pathLst>
            </a:custGeom>
            <a:solidFill>
              <a:srgbClr val="FFE0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71"/>
            <p:cNvSpPr/>
            <p:nvPr/>
          </p:nvSpPr>
          <p:spPr>
            <a:xfrm>
              <a:off x="8162600" y="3475075"/>
              <a:ext cx="82600" cy="85500"/>
            </a:xfrm>
            <a:custGeom>
              <a:rect b="b" l="l" r="r" t="t"/>
              <a:pathLst>
                <a:path extrusionOk="0" h="3420" w="3304">
                  <a:moveTo>
                    <a:pt x="1647" y="1"/>
                  </a:moveTo>
                  <a:cubicBezTo>
                    <a:pt x="792" y="1"/>
                    <a:pt x="1" y="3304"/>
                    <a:pt x="86" y="3347"/>
                  </a:cubicBezTo>
                  <a:cubicBezTo>
                    <a:pt x="192" y="3397"/>
                    <a:pt x="310" y="3419"/>
                    <a:pt x="438" y="3419"/>
                  </a:cubicBezTo>
                  <a:cubicBezTo>
                    <a:pt x="1548" y="3419"/>
                    <a:pt x="3304" y="1698"/>
                    <a:pt x="2724" y="1349"/>
                  </a:cubicBezTo>
                  <a:cubicBezTo>
                    <a:pt x="2653" y="1307"/>
                    <a:pt x="2575" y="1288"/>
                    <a:pt x="2493" y="1288"/>
                  </a:cubicBezTo>
                  <a:cubicBezTo>
                    <a:pt x="1830" y="1288"/>
                    <a:pt x="869" y="2511"/>
                    <a:pt x="869" y="2511"/>
                  </a:cubicBezTo>
                  <a:cubicBezTo>
                    <a:pt x="869" y="2511"/>
                    <a:pt x="2501" y="1"/>
                    <a:pt x="1647" y="1"/>
                  </a:cubicBezTo>
                  <a:close/>
                </a:path>
              </a:pathLst>
            </a:custGeom>
            <a:solidFill>
              <a:srgbClr val="FFE0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71"/>
            <p:cNvSpPr/>
            <p:nvPr/>
          </p:nvSpPr>
          <p:spPr>
            <a:xfrm>
              <a:off x="8017825" y="3777375"/>
              <a:ext cx="82375" cy="24975"/>
            </a:xfrm>
            <a:custGeom>
              <a:rect b="b" l="l" r="r" t="t"/>
              <a:pathLst>
                <a:path extrusionOk="0" h="999" w="3295">
                  <a:moveTo>
                    <a:pt x="1588" y="1"/>
                  </a:moveTo>
                  <a:cubicBezTo>
                    <a:pt x="897" y="1"/>
                    <a:pt x="265" y="429"/>
                    <a:pt x="1" y="998"/>
                  </a:cubicBezTo>
                  <a:cubicBezTo>
                    <a:pt x="267" y="818"/>
                    <a:pt x="533" y="670"/>
                    <a:pt x="803" y="567"/>
                  </a:cubicBezTo>
                  <a:cubicBezTo>
                    <a:pt x="1051" y="481"/>
                    <a:pt x="1299" y="422"/>
                    <a:pt x="1546" y="422"/>
                  </a:cubicBezTo>
                  <a:cubicBezTo>
                    <a:pt x="1574" y="422"/>
                    <a:pt x="1601" y="423"/>
                    <a:pt x="1629" y="424"/>
                  </a:cubicBezTo>
                  <a:cubicBezTo>
                    <a:pt x="1904" y="438"/>
                    <a:pt x="2184" y="499"/>
                    <a:pt x="2460" y="609"/>
                  </a:cubicBezTo>
                  <a:cubicBezTo>
                    <a:pt x="2597" y="657"/>
                    <a:pt x="2730" y="733"/>
                    <a:pt x="2872" y="790"/>
                  </a:cubicBezTo>
                  <a:cubicBezTo>
                    <a:pt x="3010" y="861"/>
                    <a:pt x="3144" y="937"/>
                    <a:pt x="3295" y="998"/>
                  </a:cubicBezTo>
                  <a:cubicBezTo>
                    <a:pt x="3210" y="865"/>
                    <a:pt x="3105" y="742"/>
                    <a:pt x="2995" y="619"/>
                  </a:cubicBezTo>
                  <a:cubicBezTo>
                    <a:pt x="2872" y="514"/>
                    <a:pt x="2754" y="396"/>
                    <a:pt x="2612" y="310"/>
                  </a:cubicBezTo>
                  <a:cubicBezTo>
                    <a:pt x="2331" y="125"/>
                    <a:pt x="1990" y="21"/>
                    <a:pt x="1643" y="2"/>
                  </a:cubicBezTo>
                  <a:cubicBezTo>
                    <a:pt x="1625" y="1"/>
                    <a:pt x="1606" y="1"/>
                    <a:pt x="1588" y="1"/>
                  </a:cubicBezTo>
                  <a:close/>
                </a:path>
              </a:pathLst>
            </a:custGeom>
            <a:solidFill>
              <a:srgbClr val="FBCA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71"/>
            <p:cNvSpPr/>
            <p:nvPr/>
          </p:nvSpPr>
          <p:spPr>
            <a:xfrm>
              <a:off x="7723375" y="3777375"/>
              <a:ext cx="82350" cy="24975"/>
            </a:xfrm>
            <a:custGeom>
              <a:rect b="b" l="l" r="r" t="t"/>
              <a:pathLst>
                <a:path extrusionOk="0" h="999" w="3294">
                  <a:moveTo>
                    <a:pt x="1586" y="1"/>
                  </a:moveTo>
                  <a:cubicBezTo>
                    <a:pt x="895" y="1"/>
                    <a:pt x="263" y="429"/>
                    <a:pt x="0" y="998"/>
                  </a:cubicBezTo>
                  <a:cubicBezTo>
                    <a:pt x="266" y="818"/>
                    <a:pt x="531" y="670"/>
                    <a:pt x="802" y="567"/>
                  </a:cubicBezTo>
                  <a:cubicBezTo>
                    <a:pt x="1049" y="481"/>
                    <a:pt x="1297" y="422"/>
                    <a:pt x="1545" y="422"/>
                  </a:cubicBezTo>
                  <a:cubicBezTo>
                    <a:pt x="1573" y="422"/>
                    <a:pt x="1600" y="423"/>
                    <a:pt x="1628" y="424"/>
                  </a:cubicBezTo>
                  <a:cubicBezTo>
                    <a:pt x="1902" y="438"/>
                    <a:pt x="2183" y="499"/>
                    <a:pt x="2458" y="609"/>
                  </a:cubicBezTo>
                  <a:cubicBezTo>
                    <a:pt x="2596" y="657"/>
                    <a:pt x="2728" y="733"/>
                    <a:pt x="2871" y="790"/>
                  </a:cubicBezTo>
                  <a:cubicBezTo>
                    <a:pt x="3008" y="861"/>
                    <a:pt x="3142" y="937"/>
                    <a:pt x="3293" y="998"/>
                  </a:cubicBezTo>
                  <a:cubicBezTo>
                    <a:pt x="3208" y="865"/>
                    <a:pt x="3104" y="742"/>
                    <a:pt x="2995" y="619"/>
                  </a:cubicBezTo>
                  <a:cubicBezTo>
                    <a:pt x="2871" y="514"/>
                    <a:pt x="2752" y="396"/>
                    <a:pt x="2605" y="310"/>
                  </a:cubicBezTo>
                  <a:cubicBezTo>
                    <a:pt x="2330" y="125"/>
                    <a:pt x="1988" y="21"/>
                    <a:pt x="1642" y="2"/>
                  </a:cubicBezTo>
                  <a:cubicBezTo>
                    <a:pt x="1623" y="1"/>
                    <a:pt x="1604" y="1"/>
                    <a:pt x="1586" y="1"/>
                  </a:cubicBezTo>
                  <a:close/>
                </a:path>
              </a:pathLst>
            </a:custGeom>
            <a:solidFill>
              <a:srgbClr val="FBCA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72"/>
          <p:cNvSpPr/>
          <p:nvPr/>
        </p:nvSpPr>
        <p:spPr>
          <a:xfrm>
            <a:off x="3697075" y="663550"/>
            <a:ext cx="5382300" cy="2033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The abilities to establish and maintain healthy and supportive relationships and to effectively navigate settings with diverse individuals and groups</a:t>
            </a:r>
            <a:r>
              <a:rPr b="0" i="0" lang="en" sz="1400" u="none" cap="none" strike="noStrike">
                <a:solidFill>
                  <a:schemeClr val="dk1"/>
                </a:solidFill>
                <a:latin typeface="Calibri"/>
                <a:ea typeface="Calibri"/>
                <a:cs typeface="Calibri"/>
                <a:sym typeface="Calibri"/>
              </a:rPr>
              <a:t>. This includes the capacities to communicate clearly, listen actively, cooperate, work collaboratively to problem solve and negotiate conflict constructively, navigate settings with differing social and cultural demands and opportunities, provide leadership, and seek or offer help when needed.</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Such as:</a:t>
            </a:r>
            <a:endParaRPr b="0"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0" i="0" lang="en" sz="1400" u="none" cap="none" strike="noStrike">
                <a:solidFill>
                  <a:schemeClr val="dk1"/>
                </a:solidFill>
                <a:latin typeface="Calibri"/>
                <a:ea typeface="Calibri"/>
                <a:cs typeface="Calibri"/>
                <a:sym typeface="Calibri"/>
              </a:rPr>
              <a:t>Communicating effectively</a:t>
            </a:r>
            <a:endParaRPr b="0"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0" i="0" lang="en" sz="1400" u="none" cap="none" strike="noStrike">
                <a:solidFill>
                  <a:schemeClr val="dk1"/>
                </a:solidFill>
                <a:latin typeface="Calibri"/>
                <a:ea typeface="Calibri"/>
                <a:cs typeface="Calibri"/>
                <a:sym typeface="Calibri"/>
              </a:rPr>
              <a:t>Developing positive relationships</a:t>
            </a:r>
            <a:endParaRPr b="0"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0" i="0" lang="en" sz="1400" u="none" cap="none" strike="noStrike">
                <a:solidFill>
                  <a:schemeClr val="dk1"/>
                </a:solidFill>
                <a:latin typeface="Calibri"/>
                <a:ea typeface="Calibri"/>
                <a:cs typeface="Calibri"/>
                <a:sym typeface="Calibri"/>
              </a:rPr>
              <a:t>Demonstrating cultural competency</a:t>
            </a:r>
            <a:endParaRPr b="0"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0" i="0" lang="en" sz="1400" u="none" cap="none" strike="noStrike">
                <a:solidFill>
                  <a:schemeClr val="dk1"/>
                </a:solidFill>
                <a:latin typeface="Calibri"/>
                <a:ea typeface="Calibri"/>
                <a:cs typeface="Calibri"/>
                <a:sym typeface="Calibri"/>
              </a:rPr>
              <a:t>Practicing teamwork and collaborative problem-solving</a:t>
            </a:r>
            <a:endParaRPr b="0"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0" i="0" lang="en" sz="1400" u="none" cap="none" strike="noStrike">
                <a:solidFill>
                  <a:schemeClr val="dk1"/>
                </a:solidFill>
                <a:latin typeface="Calibri"/>
                <a:ea typeface="Calibri"/>
                <a:cs typeface="Calibri"/>
                <a:sym typeface="Calibri"/>
              </a:rPr>
              <a:t>Resolving conflicts constructively</a:t>
            </a:r>
            <a:endParaRPr b="0"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0" i="0" lang="en" sz="1400" u="none" cap="none" strike="noStrike">
                <a:solidFill>
                  <a:schemeClr val="dk1"/>
                </a:solidFill>
                <a:latin typeface="Calibri"/>
                <a:ea typeface="Calibri"/>
                <a:cs typeface="Calibri"/>
                <a:sym typeface="Calibri"/>
              </a:rPr>
              <a:t>Resisting negative social pressure</a:t>
            </a:r>
            <a:endParaRPr b="0"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0" i="0" lang="en" sz="1400" u="none" cap="none" strike="noStrike">
                <a:solidFill>
                  <a:schemeClr val="dk1"/>
                </a:solidFill>
                <a:latin typeface="Calibri"/>
                <a:ea typeface="Calibri"/>
                <a:cs typeface="Calibri"/>
                <a:sym typeface="Calibri"/>
              </a:rPr>
              <a:t>Showing leadership in groups</a:t>
            </a:r>
            <a:endParaRPr b="0"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0" i="0" lang="en" sz="1400" u="none" cap="none" strike="noStrike">
                <a:solidFill>
                  <a:schemeClr val="dk1"/>
                </a:solidFill>
                <a:latin typeface="Calibri"/>
                <a:ea typeface="Calibri"/>
                <a:cs typeface="Calibri"/>
                <a:sym typeface="Calibri"/>
              </a:rPr>
              <a:t>Seeking or offering support and help when needed</a:t>
            </a:r>
            <a:endParaRPr b="0"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0" i="0" lang="en" sz="1400" u="none" cap="none" strike="noStrike">
                <a:solidFill>
                  <a:schemeClr val="dk1"/>
                </a:solidFill>
                <a:latin typeface="Calibri"/>
                <a:ea typeface="Calibri"/>
                <a:cs typeface="Calibri"/>
                <a:sym typeface="Calibri"/>
              </a:rPr>
              <a:t>Standing up for the rights of others</a:t>
            </a:r>
            <a:endParaRPr b="1" i="0" sz="1400" u="none" cap="none" strike="noStrike">
              <a:solidFill>
                <a:srgbClr val="6AA84F"/>
              </a:solidFill>
              <a:latin typeface="Calibri"/>
              <a:ea typeface="Calibri"/>
              <a:cs typeface="Calibri"/>
              <a:sym typeface="Calibri"/>
            </a:endParaRPr>
          </a:p>
        </p:txBody>
      </p:sp>
      <p:sp>
        <p:nvSpPr>
          <p:cNvPr id="687" name="Google Shape;687;p72"/>
          <p:cNvSpPr txBox="1"/>
          <p:nvPr/>
        </p:nvSpPr>
        <p:spPr>
          <a:xfrm>
            <a:off x="-301686" y="4672282"/>
            <a:ext cx="25323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Calibri"/>
                <a:ea typeface="Calibri"/>
                <a:cs typeface="Calibri"/>
                <a:sym typeface="Calibri"/>
              </a:rPr>
              <a:t>@caselorg   |  #WhatisSEL</a:t>
            </a:r>
            <a:endParaRPr b="1" i="0" sz="1100" u="none" cap="none" strike="noStrike">
              <a:solidFill>
                <a:schemeClr val="lt1"/>
              </a:solidFill>
              <a:latin typeface="Calibri"/>
              <a:ea typeface="Calibri"/>
              <a:cs typeface="Calibri"/>
              <a:sym typeface="Calibri"/>
            </a:endParaRPr>
          </a:p>
        </p:txBody>
      </p:sp>
      <p:sp>
        <p:nvSpPr>
          <p:cNvPr id="688" name="Google Shape;688;p72"/>
          <p:cNvSpPr txBox="1"/>
          <p:nvPr/>
        </p:nvSpPr>
        <p:spPr>
          <a:xfrm>
            <a:off x="3544675" y="-6050"/>
            <a:ext cx="2760000" cy="7458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4100"/>
              <a:buFont typeface="Calibri"/>
              <a:buNone/>
            </a:pPr>
            <a:r>
              <a:rPr b="1" i="0" lang="en" sz="2200" u="none" cap="none" strike="noStrike">
                <a:solidFill>
                  <a:schemeClr val="dk1"/>
                </a:solidFill>
                <a:latin typeface="Calibri"/>
                <a:ea typeface="Calibri"/>
                <a:cs typeface="Calibri"/>
                <a:sym typeface="Calibri"/>
              </a:rPr>
              <a:t>RELATIONSHIP SKILLS</a:t>
            </a:r>
            <a:endParaRPr b="0" i="0" sz="2200" u="none" cap="none" strike="noStrike">
              <a:solidFill>
                <a:schemeClr val="dk1"/>
              </a:solidFill>
              <a:latin typeface="Arial"/>
              <a:ea typeface="Arial"/>
              <a:cs typeface="Arial"/>
              <a:sym typeface="Arial"/>
            </a:endParaRPr>
          </a:p>
        </p:txBody>
      </p:sp>
      <p:cxnSp>
        <p:nvCxnSpPr>
          <p:cNvPr id="689" name="Google Shape;689;p72"/>
          <p:cNvCxnSpPr/>
          <p:nvPr/>
        </p:nvCxnSpPr>
        <p:spPr>
          <a:xfrm flipH="1" rot="10800000">
            <a:off x="3597925" y="603750"/>
            <a:ext cx="5145000" cy="12600"/>
          </a:xfrm>
          <a:prstGeom prst="straightConnector1">
            <a:avLst/>
          </a:prstGeom>
          <a:noFill/>
          <a:ln cap="flat" cmpd="sng" w="19050">
            <a:solidFill>
              <a:srgbClr val="00B050"/>
            </a:solidFill>
            <a:prstDash val="solid"/>
            <a:round/>
            <a:headEnd len="sm" w="sm" type="none"/>
            <a:tailEnd len="sm" w="sm" type="none"/>
          </a:ln>
        </p:spPr>
      </p:cxnSp>
      <p:sp>
        <p:nvSpPr>
          <p:cNvPr id="690" name="Google Shape;690;p72"/>
          <p:cNvSpPr txBox="1"/>
          <p:nvPr/>
        </p:nvSpPr>
        <p:spPr>
          <a:xfrm>
            <a:off x="-201770" y="4672282"/>
            <a:ext cx="25323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70C0"/>
                </a:solidFill>
                <a:latin typeface="Calibri"/>
                <a:ea typeface="Calibri"/>
                <a:cs typeface="Calibri"/>
                <a:sym typeface="Calibri"/>
              </a:rPr>
              <a:t>@caselorg   |  #WhatisSEL</a:t>
            </a:r>
            <a:endParaRPr b="1" i="0" sz="1100" u="none" cap="none" strike="noStrike">
              <a:solidFill>
                <a:srgbClr val="0070C0"/>
              </a:solidFill>
              <a:latin typeface="Calibri"/>
              <a:ea typeface="Calibri"/>
              <a:cs typeface="Calibri"/>
              <a:sym typeface="Calibri"/>
            </a:endParaRPr>
          </a:p>
        </p:txBody>
      </p:sp>
      <p:pic>
        <p:nvPicPr>
          <p:cNvPr id="691" name="Google Shape;691;p72"/>
          <p:cNvPicPr preferRelativeResize="0"/>
          <p:nvPr/>
        </p:nvPicPr>
        <p:blipFill rotWithShape="1">
          <a:blip r:embed="rId3">
            <a:alphaModFix/>
          </a:blip>
          <a:srcRect b="0" l="0" r="0" t="0"/>
          <a:stretch/>
        </p:blipFill>
        <p:spPr>
          <a:xfrm>
            <a:off x="76200" y="699075"/>
            <a:ext cx="3544675" cy="344600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A8D0"/>
        </a:solidFill>
      </p:bgPr>
    </p:bg>
    <p:spTree>
      <p:nvGrpSpPr>
        <p:cNvPr id="695" name="Shape 695"/>
        <p:cNvGrpSpPr/>
        <p:nvPr/>
      </p:nvGrpSpPr>
      <p:grpSpPr>
        <a:xfrm>
          <a:off x="0" y="0"/>
          <a:ext cx="0" cy="0"/>
          <a:chOff x="0" y="0"/>
          <a:chExt cx="0" cy="0"/>
        </a:xfrm>
      </p:grpSpPr>
      <p:sp>
        <p:nvSpPr>
          <p:cNvPr id="696" name="Google Shape;696;p73"/>
          <p:cNvSpPr txBox="1"/>
          <p:nvPr>
            <p:ph idx="2" type="ctrTitle"/>
          </p:nvPr>
        </p:nvSpPr>
        <p:spPr>
          <a:xfrm flipH="1">
            <a:off x="1710625" y="309350"/>
            <a:ext cx="6821100" cy="4500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Relationship Skills</a:t>
            </a:r>
            <a:endParaRPr/>
          </a:p>
          <a:p>
            <a:pPr indent="-381000" lvl="0" marL="4114800" rtl="0" algn="l">
              <a:spcBef>
                <a:spcPts val="0"/>
              </a:spcBef>
              <a:spcAft>
                <a:spcPts val="0"/>
              </a:spcAft>
              <a:buSzPts val="2400"/>
              <a:buChar char="●"/>
            </a:pPr>
            <a:r>
              <a:rPr lang="en" sz="2400" u="sng">
                <a:solidFill>
                  <a:schemeClr val="hlink"/>
                </a:solidFill>
                <a:hlinkClick r:id="rId3"/>
              </a:rPr>
              <a:t>PBS video</a:t>
            </a:r>
            <a:endParaRPr sz="2400"/>
          </a:p>
          <a:p>
            <a:pPr indent="0" lvl="0" marL="0" rtl="0" algn="r">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47"/>
          <p:cNvPicPr preferRelativeResize="0"/>
          <p:nvPr/>
        </p:nvPicPr>
        <p:blipFill>
          <a:blip r:embed="rId3">
            <a:alphaModFix/>
          </a:blip>
          <a:stretch>
            <a:fillRect/>
          </a:stretch>
        </p:blipFill>
        <p:spPr>
          <a:xfrm>
            <a:off x="2152650" y="152400"/>
            <a:ext cx="4838700" cy="4838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00" name="Shape 700"/>
        <p:cNvGrpSpPr/>
        <p:nvPr/>
      </p:nvGrpSpPr>
      <p:grpSpPr>
        <a:xfrm>
          <a:off x="0" y="0"/>
          <a:ext cx="0" cy="0"/>
          <a:chOff x="0" y="0"/>
          <a:chExt cx="0" cy="0"/>
        </a:xfrm>
      </p:grpSpPr>
      <p:sp>
        <p:nvSpPr>
          <p:cNvPr id="701" name="Google Shape;701;p74"/>
          <p:cNvSpPr txBox="1"/>
          <p:nvPr/>
        </p:nvSpPr>
        <p:spPr>
          <a:xfrm>
            <a:off x="2904050" y="2066075"/>
            <a:ext cx="73395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tamaran"/>
              <a:ea typeface="Catamaran"/>
              <a:cs typeface="Catamaran"/>
              <a:sym typeface="Catamaran"/>
            </a:endParaRPr>
          </a:p>
        </p:txBody>
      </p:sp>
      <p:pic>
        <p:nvPicPr>
          <p:cNvPr id="702" name="Google Shape;702;p74"/>
          <p:cNvPicPr preferRelativeResize="0"/>
          <p:nvPr/>
        </p:nvPicPr>
        <p:blipFill>
          <a:blip r:embed="rId3">
            <a:alphaModFix/>
          </a:blip>
          <a:stretch>
            <a:fillRect/>
          </a:stretch>
        </p:blipFill>
        <p:spPr>
          <a:xfrm>
            <a:off x="2261800" y="282425"/>
            <a:ext cx="4225350" cy="4225350"/>
          </a:xfrm>
          <a:prstGeom prst="rect">
            <a:avLst/>
          </a:prstGeom>
          <a:noFill/>
          <a:ln>
            <a:noFill/>
          </a:ln>
        </p:spPr>
      </p:pic>
      <p:sp>
        <p:nvSpPr>
          <p:cNvPr id="703" name="Google Shape;703;p74"/>
          <p:cNvSpPr txBox="1"/>
          <p:nvPr/>
        </p:nvSpPr>
        <p:spPr>
          <a:xfrm>
            <a:off x="7098975" y="3308175"/>
            <a:ext cx="183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Catamaran"/>
                <a:ea typeface="Catamaran"/>
                <a:cs typeface="Catamaran"/>
                <a:sym typeface="Catamaran"/>
                <a:hlinkClick r:id="rId4"/>
              </a:rPr>
              <a:t>Growth mindset</a:t>
            </a:r>
            <a:endParaRPr>
              <a:latin typeface="Catamaran"/>
              <a:ea typeface="Catamaran"/>
              <a:cs typeface="Catamaran"/>
              <a:sym typeface="Catamaran"/>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75"/>
          <p:cNvSpPr txBox="1"/>
          <p:nvPr>
            <p:ph type="title"/>
          </p:nvPr>
        </p:nvSpPr>
        <p:spPr>
          <a:xfrm flipH="1">
            <a:off x="2788525" y="1543250"/>
            <a:ext cx="5743200" cy="1280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Parent ideas</a:t>
            </a:r>
            <a:endParaRPr/>
          </a:p>
        </p:txBody>
      </p:sp>
      <p:sp>
        <p:nvSpPr>
          <p:cNvPr id="709" name="Google Shape;709;p75"/>
          <p:cNvSpPr txBox="1"/>
          <p:nvPr>
            <p:ph idx="2" type="ctrTitle"/>
          </p:nvPr>
        </p:nvSpPr>
        <p:spPr>
          <a:xfrm flipH="1">
            <a:off x="1710625" y="2601875"/>
            <a:ext cx="6821100" cy="1215300"/>
          </a:xfrm>
          <a:prstGeom prst="rect">
            <a:avLst/>
          </a:prstGeom>
        </p:spPr>
        <p:txBody>
          <a:bodyPr anchorCtr="0" anchor="t" bIns="91425" lIns="91425" spcFirstLastPara="1" rIns="91425" wrap="square" tIns="91425">
            <a:noAutofit/>
          </a:bodyPr>
          <a:lstStyle/>
          <a:p>
            <a:pPr indent="-317500" lvl="0" marL="457200" rtl="0" algn="r">
              <a:spcBef>
                <a:spcPts val="0"/>
              </a:spcBef>
              <a:spcAft>
                <a:spcPts val="0"/>
              </a:spcAft>
              <a:buSzPts val="1400"/>
              <a:buChar char="●"/>
            </a:pPr>
            <a:r>
              <a:rPr lang="en" sz="1400" u="sng">
                <a:solidFill>
                  <a:schemeClr val="hlink"/>
                </a:solidFill>
                <a:hlinkClick r:id="rId3"/>
              </a:rPr>
              <a:t>Casel Framework applied to home life</a:t>
            </a:r>
            <a:endParaRPr sz="1400"/>
          </a:p>
          <a:p>
            <a:pPr indent="-317500" lvl="0" marL="457200" rtl="0" algn="r">
              <a:spcBef>
                <a:spcPts val="0"/>
              </a:spcBef>
              <a:spcAft>
                <a:spcPts val="0"/>
              </a:spcAft>
              <a:buSzPts val="1400"/>
              <a:buChar char="●"/>
            </a:pPr>
            <a:r>
              <a:rPr lang="en" sz="1400" u="sng">
                <a:solidFill>
                  <a:schemeClr val="hlink"/>
                </a:solidFill>
                <a:hlinkClick r:id="rId4"/>
              </a:rPr>
              <a:t>More home ideas</a:t>
            </a:r>
            <a:endParaRPr sz="1400"/>
          </a:p>
        </p:txBody>
      </p:sp>
      <p:sp>
        <p:nvSpPr>
          <p:cNvPr id="710" name="Google Shape;710;p75"/>
          <p:cNvSpPr txBox="1"/>
          <p:nvPr>
            <p:ph idx="1" type="subTitle"/>
          </p:nvPr>
        </p:nvSpPr>
        <p:spPr>
          <a:xfrm>
            <a:off x="5423425" y="3609500"/>
            <a:ext cx="3108300" cy="5265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8"/>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1800"/>
              <a:t>Parent perspective on SEL</a:t>
            </a:r>
            <a:endParaRPr sz="1800"/>
          </a:p>
        </p:txBody>
      </p:sp>
      <p:pic>
        <p:nvPicPr>
          <p:cNvPr descr="Meet Xiaohong Li from Naperville, Illinois &#10;&quot;[With social and emotional learning], you can build up solutions for any problem, any challenges, any goal, or any dream you want.&quot; Xiaohong shares how children and their parents can come together with social and emotional learning and how she has approached that. &#10;&#10;Real Stories, Real Families Collection &#10;An audio collection featuring stories from seven caregivers nationwide on why they believe in an education that prioritizes SEL. The hope is that their stories will inspire more caregivers to support the development of social and emotional competencies for the leaders of today and tomorrow. &#10;&#10;Tune in to the full collection, supported by The Allstate Foundation: leadingwithsel.org/parent-caregiver/" id="253" name="Google Shape;253;p48" title="How can children and parents come together with SEL? Hear from Xiaohong, a parent in Illinois.">
            <a:hlinkClick r:id="rId3"/>
          </p:cNvPr>
          <p:cNvPicPr preferRelativeResize="0"/>
          <p:nvPr/>
        </p:nvPicPr>
        <p:blipFill>
          <a:blip r:embed="rId4">
            <a:alphaModFix/>
          </a:blip>
          <a:stretch>
            <a:fillRect/>
          </a:stretch>
        </p:blipFill>
        <p:spPr>
          <a:xfrm>
            <a:off x="2827100" y="1380929"/>
            <a:ext cx="5110850" cy="2874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9"/>
          <p:cNvSpPr txBox="1"/>
          <p:nvPr>
            <p:ph type="title"/>
          </p:nvPr>
        </p:nvSpPr>
        <p:spPr>
          <a:xfrm>
            <a:off x="628650" y="273867"/>
            <a:ext cx="7886700" cy="8265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b="1" lang="en" sz="3400">
                <a:latin typeface="Englebert"/>
                <a:ea typeface="Englebert"/>
                <a:cs typeface="Englebert"/>
                <a:sym typeface="Englebert"/>
              </a:rPr>
              <a:t>Teaching social skills at home</a:t>
            </a:r>
            <a:endParaRPr b="1" sz="3400">
              <a:latin typeface="Englebert"/>
              <a:ea typeface="Englebert"/>
              <a:cs typeface="Englebert"/>
              <a:sym typeface="Englebert"/>
            </a:endParaRPr>
          </a:p>
        </p:txBody>
      </p:sp>
      <p:sp>
        <p:nvSpPr>
          <p:cNvPr id="259" name="Google Shape;259;p49"/>
          <p:cNvSpPr txBox="1"/>
          <p:nvPr/>
        </p:nvSpPr>
        <p:spPr>
          <a:xfrm>
            <a:off x="775400" y="1515950"/>
            <a:ext cx="7634700" cy="2493600"/>
          </a:xfrm>
          <a:prstGeom prst="rect">
            <a:avLst/>
          </a:prstGeom>
          <a:noFill/>
          <a:ln>
            <a:noFill/>
          </a:ln>
        </p:spPr>
        <p:txBody>
          <a:bodyPr anchorCtr="0" anchor="t" bIns="91425" lIns="91425" spcFirstLastPara="1" rIns="91425" wrap="square" tIns="91425">
            <a:spAutoFit/>
          </a:bodyPr>
          <a:lstStyle/>
          <a:p>
            <a:pPr indent="-419100" lvl="0" marL="457200" rtl="0" algn="l">
              <a:spcBef>
                <a:spcPts val="0"/>
              </a:spcBef>
              <a:spcAft>
                <a:spcPts val="0"/>
              </a:spcAft>
              <a:buSzPts val="3000"/>
              <a:buFont typeface="Zilla Slab Light"/>
              <a:buChar char="●"/>
            </a:pPr>
            <a:r>
              <a:rPr lang="en" sz="3000">
                <a:latin typeface="Zilla Slab Light"/>
                <a:ea typeface="Zilla Slab Light"/>
                <a:cs typeface="Zilla Slab Light"/>
                <a:sym typeface="Zilla Slab Light"/>
              </a:rPr>
              <a:t>Use modeling to focus on social skills</a:t>
            </a:r>
            <a:endParaRPr sz="3000">
              <a:latin typeface="Zilla Slab Light"/>
              <a:ea typeface="Zilla Slab Light"/>
              <a:cs typeface="Zilla Slab Light"/>
              <a:sym typeface="Zilla Slab Light"/>
            </a:endParaRPr>
          </a:p>
          <a:p>
            <a:pPr indent="-419100" lvl="1" marL="914400" rtl="0" algn="l">
              <a:spcBef>
                <a:spcPts val="0"/>
              </a:spcBef>
              <a:spcAft>
                <a:spcPts val="0"/>
              </a:spcAft>
              <a:buSzPts val="3000"/>
              <a:buFont typeface="Zilla Slab Light"/>
              <a:buChar char="○"/>
            </a:pPr>
            <a:r>
              <a:rPr lang="en" sz="3000">
                <a:latin typeface="Zilla Slab Light"/>
                <a:ea typeface="Zilla Slab Light"/>
                <a:cs typeface="Zilla Slab Light"/>
                <a:sym typeface="Zilla Slab Light"/>
              </a:rPr>
              <a:t>Taking Turns</a:t>
            </a:r>
            <a:endParaRPr sz="3000">
              <a:latin typeface="Zilla Slab Light"/>
              <a:ea typeface="Zilla Slab Light"/>
              <a:cs typeface="Zilla Slab Light"/>
              <a:sym typeface="Zilla Slab Light"/>
            </a:endParaRPr>
          </a:p>
          <a:p>
            <a:pPr indent="-419100" lvl="1" marL="914400" rtl="0" algn="l">
              <a:spcBef>
                <a:spcPts val="0"/>
              </a:spcBef>
              <a:spcAft>
                <a:spcPts val="0"/>
              </a:spcAft>
              <a:buSzPts val="3000"/>
              <a:buFont typeface="Zilla Slab Light"/>
              <a:buChar char="○"/>
            </a:pPr>
            <a:r>
              <a:rPr lang="en" sz="3000">
                <a:latin typeface="Zilla Slab Light"/>
                <a:ea typeface="Zilla Slab Light"/>
                <a:cs typeface="Zilla Slab Light"/>
                <a:sym typeface="Zilla Slab Light"/>
              </a:rPr>
              <a:t>Seeing things from someone else’s perspective</a:t>
            </a:r>
            <a:endParaRPr sz="3000">
              <a:latin typeface="Zilla Slab Light"/>
              <a:ea typeface="Zilla Slab Light"/>
              <a:cs typeface="Zilla Slab Light"/>
              <a:sym typeface="Zilla Slab Light"/>
            </a:endParaRPr>
          </a:p>
          <a:p>
            <a:pPr indent="-419100" lvl="1" marL="914400" rtl="0" algn="l">
              <a:spcBef>
                <a:spcPts val="0"/>
              </a:spcBef>
              <a:spcAft>
                <a:spcPts val="0"/>
              </a:spcAft>
              <a:buSzPts val="3000"/>
              <a:buFont typeface="Zilla Slab Light"/>
              <a:buChar char="○"/>
            </a:pPr>
            <a:r>
              <a:rPr lang="en" sz="3000">
                <a:latin typeface="Zilla Slab Light"/>
                <a:ea typeface="Zilla Slab Light"/>
                <a:cs typeface="Zilla Slab Light"/>
                <a:sym typeface="Zilla Slab Light"/>
              </a:rPr>
              <a:t>Being flexible</a:t>
            </a:r>
            <a:endParaRPr sz="3000">
              <a:latin typeface="Zilla Slab Light"/>
              <a:ea typeface="Zilla Slab Light"/>
              <a:cs typeface="Zilla Slab Light"/>
              <a:sym typeface="Zilla Slab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50"/>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3600">
                <a:latin typeface="Englebert"/>
                <a:ea typeface="Englebert"/>
                <a:cs typeface="Englebert"/>
                <a:sym typeface="Englebert"/>
              </a:rPr>
              <a:t>Social skills during movie nights</a:t>
            </a:r>
            <a:endParaRPr sz="3600">
              <a:latin typeface="Englebert"/>
              <a:ea typeface="Englebert"/>
              <a:cs typeface="Englebert"/>
              <a:sym typeface="Englebert"/>
            </a:endParaRPr>
          </a:p>
        </p:txBody>
      </p:sp>
      <p:sp>
        <p:nvSpPr>
          <p:cNvPr id="265" name="Google Shape;265;p50"/>
          <p:cNvSpPr txBox="1"/>
          <p:nvPr/>
        </p:nvSpPr>
        <p:spPr>
          <a:xfrm>
            <a:off x="1026975" y="1439375"/>
            <a:ext cx="6825300" cy="1569900"/>
          </a:xfrm>
          <a:prstGeom prst="rect">
            <a:avLst/>
          </a:prstGeom>
          <a:noFill/>
          <a:ln>
            <a:noFill/>
          </a:ln>
        </p:spPr>
        <p:txBody>
          <a:bodyPr anchorCtr="0" anchor="t" bIns="91425" lIns="91425" spcFirstLastPara="1" rIns="91425" wrap="square" tIns="91425">
            <a:spAutoFit/>
          </a:bodyPr>
          <a:lstStyle/>
          <a:p>
            <a:pPr indent="-419100" lvl="0" marL="457200" rtl="0" algn="l">
              <a:spcBef>
                <a:spcPts val="0"/>
              </a:spcBef>
              <a:spcAft>
                <a:spcPts val="0"/>
              </a:spcAft>
              <a:buSzPts val="3000"/>
              <a:buFont typeface="Zilla Slab Light"/>
              <a:buChar char="●"/>
            </a:pPr>
            <a:r>
              <a:rPr lang="en" sz="3000">
                <a:latin typeface="Zilla Slab Light"/>
                <a:ea typeface="Zilla Slab Light"/>
                <a:cs typeface="Zilla Slab Light"/>
                <a:sym typeface="Zilla Slab Light"/>
              </a:rPr>
              <a:t>Try a comedy</a:t>
            </a:r>
            <a:endParaRPr sz="3000">
              <a:latin typeface="Zilla Slab Light"/>
              <a:ea typeface="Zilla Slab Light"/>
              <a:cs typeface="Zilla Slab Light"/>
              <a:sym typeface="Zilla Slab Light"/>
            </a:endParaRPr>
          </a:p>
          <a:p>
            <a:pPr indent="-419100" lvl="0" marL="457200" rtl="0" algn="l">
              <a:spcBef>
                <a:spcPts val="0"/>
              </a:spcBef>
              <a:spcAft>
                <a:spcPts val="0"/>
              </a:spcAft>
              <a:buSzPts val="3000"/>
              <a:buFont typeface="Zilla Slab Light"/>
              <a:buChar char="●"/>
            </a:pPr>
            <a:r>
              <a:rPr lang="en" sz="3000">
                <a:latin typeface="Zilla Slab Light"/>
                <a:ea typeface="Zilla Slab Light"/>
                <a:cs typeface="Zilla Slab Light"/>
                <a:sym typeface="Zilla Slab Light"/>
              </a:rPr>
              <a:t>Set the scene</a:t>
            </a:r>
            <a:endParaRPr sz="3000">
              <a:latin typeface="Zilla Slab Light"/>
              <a:ea typeface="Zilla Slab Light"/>
              <a:cs typeface="Zilla Slab Light"/>
              <a:sym typeface="Zilla Slab Light"/>
            </a:endParaRPr>
          </a:p>
          <a:p>
            <a:pPr indent="-419100" lvl="0" marL="457200" rtl="0" algn="l">
              <a:spcBef>
                <a:spcPts val="0"/>
              </a:spcBef>
              <a:spcAft>
                <a:spcPts val="0"/>
              </a:spcAft>
              <a:buSzPts val="3000"/>
              <a:buFont typeface="Zilla Slab Light"/>
              <a:buChar char="●"/>
            </a:pPr>
            <a:r>
              <a:rPr lang="en" sz="3000">
                <a:latin typeface="Zilla Slab Light"/>
                <a:ea typeface="Zilla Slab Light"/>
                <a:cs typeface="Zilla Slab Light"/>
                <a:sym typeface="Zilla Slab Light"/>
              </a:rPr>
              <a:t>Keep the remote handy</a:t>
            </a:r>
            <a:endParaRPr sz="3000">
              <a:latin typeface="Zilla Slab Light"/>
              <a:ea typeface="Zilla Slab Light"/>
              <a:cs typeface="Zilla Slab Light"/>
              <a:sym typeface="Zilla Slab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51"/>
          <p:cNvSpPr txBox="1"/>
          <p:nvPr>
            <p:ph idx="4294967295" type="title"/>
          </p:nvPr>
        </p:nvSpPr>
        <p:spPr>
          <a:xfrm>
            <a:off x="628650" y="273844"/>
            <a:ext cx="7886700" cy="99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latin typeface="Englebert"/>
                <a:ea typeface="Englebert"/>
                <a:cs typeface="Englebert"/>
                <a:sym typeface="Englebert"/>
              </a:rPr>
              <a:t>Other strategies</a:t>
            </a:r>
            <a:endParaRPr sz="4800">
              <a:latin typeface="Englebert"/>
              <a:ea typeface="Englebert"/>
              <a:cs typeface="Englebert"/>
              <a:sym typeface="Englebert"/>
            </a:endParaRPr>
          </a:p>
        </p:txBody>
      </p:sp>
      <p:sp>
        <p:nvSpPr>
          <p:cNvPr id="271" name="Google Shape;271;p51"/>
          <p:cNvSpPr txBox="1"/>
          <p:nvPr/>
        </p:nvSpPr>
        <p:spPr>
          <a:xfrm>
            <a:off x="769075" y="1258950"/>
            <a:ext cx="67071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Zilla Slab Light"/>
              <a:buChar char="●"/>
            </a:pPr>
            <a:r>
              <a:rPr lang="en">
                <a:latin typeface="Zilla Slab Light"/>
                <a:ea typeface="Zilla Slab Light"/>
                <a:cs typeface="Zilla Slab Light"/>
                <a:sym typeface="Zilla Slab Light"/>
              </a:rPr>
              <a:t>Focus on strengths</a:t>
            </a:r>
            <a:endParaRPr>
              <a:latin typeface="Zilla Slab Light"/>
              <a:ea typeface="Zilla Slab Light"/>
              <a:cs typeface="Zilla Slab Light"/>
              <a:sym typeface="Zilla Slab Light"/>
            </a:endParaRPr>
          </a:p>
          <a:p>
            <a:pPr indent="-317500" lvl="0" marL="457200" rtl="0" algn="l">
              <a:spcBef>
                <a:spcPts val="0"/>
              </a:spcBef>
              <a:spcAft>
                <a:spcPts val="0"/>
              </a:spcAft>
              <a:buSzPts val="1400"/>
              <a:buFont typeface="Zilla Slab Light"/>
              <a:buChar char="●"/>
            </a:pPr>
            <a:r>
              <a:rPr lang="en">
                <a:latin typeface="Zilla Slab Light"/>
                <a:ea typeface="Zilla Slab Light"/>
                <a:cs typeface="Zilla Slab Light"/>
                <a:sym typeface="Zilla Slab Light"/>
              </a:rPr>
              <a:t>Follow up on consequences for misbehavior</a:t>
            </a:r>
            <a:endParaRPr>
              <a:latin typeface="Zilla Slab Light"/>
              <a:ea typeface="Zilla Slab Light"/>
              <a:cs typeface="Zilla Slab Light"/>
              <a:sym typeface="Zilla Slab Light"/>
            </a:endParaRPr>
          </a:p>
          <a:p>
            <a:pPr indent="-317500" lvl="0" marL="457200" rtl="0" algn="l">
              <a:spcBef>
                <a:spcPts val="0"/>
              </a:spcBef>
              <a:spcAft>
                <a:spcPts val="0"/>
              </a:spcAft>
              <a:buSzPts val="1400"/>
              <a:buFont typeface="Zilla Slab Light"/>
              <a:buChar char="●"/>
            </a:pPr>
            <a:r>
              <a:rPr lang="en">
                <a:latin typeface="Zilla Slab Light"/>
                <a:ea typeface="Zilla Slab Light"/>
                <a:cs typeface="Zilla Slab Light"/>
                <a:sym typeface="Zilla Slab Light"/>
              </a:rPr>
              <a:t>Ask children how they feel</a:t>
            </a:r>
            <a:endParaRPr>
              <a:latin typeface="Zilla Slab Light"/>
              <a:ea typeface="Zilla Slab Light"/>
              <a:cs typeface="Zilla Slab Light"/>
              <a:sym typeface="Zilla Slab Light"/>
            </a:endParaRPr>
          </a:p>
          <a:p>
            <a:pPr indent="-317500" lvl="0" marL="457200" rtl="0" algn="l">
              <a:spcBef>
                <a:spcPts val="0"/>
              </a:spcBef>
              <a:spcAft>
                <a:spcPts val="0"/>
              </a:spcAft>
              <a:buSzPts val="1400"/>
              <a:buFont typeface="Zilla Slab Light"/>
              <a:buChar char="●"/>
            </a:pPr>
            <a:r>
              <a:rPr lang="en">
                <a:latin typeface="Zilla Slab Light"/>
                <a:ea typeface="Zilla Slab Light"/>
                <a:cs typeface="Zilla Slab Light"/>
                <a:sym typeface="Zilla Slab Light"/>
              </a:rPr>
              <a:t>Find ways to stay calm when angry</a:t>
            </a:r>
            <a:endParaRPr>
              <a:latin typeface="Zilla Slab Light"/>
              <a:ea typeface="Zilla Slab Light"/>
              <a:cs typeface="Zilla Slab Light"/>
              <a:sym typeface="Zilla Slab Light"/>
            </a:endParaRPr>
          </a:p>
          <a:p>
            <a:pPr indent="-317500" lvl="0" marL="457200" rtl="0" algn="l">
              <a:spcBef>
                <a:spcPts val="0"/>
              </a:spcBef>
              <a:spcAft>
                <a:spcPts val="0"/>
              </a:spcAft>
              <a:buSzPts val="1400"/>
              <a:buFont typeface="Zilla Slab Light"/>
              <a:buChar char="●"/>
            </a:pPr>
            <a:r>
              <a:rPr lang="en">
                <a:latin typeface="Zilla Slab Light"/>
                <a:ea typeface="Zilla Slab Light"/>
                <a:cs typeface="Zilla Slab Light"/>
                <a:sym typeface="Zilla Slab Light"/>
              </a:rPr>
              <a:t>Be willing to apologize</a:t>
            </a:r>
            <a:endParaRPr>
              <a:latin typeface="Zilla Slab Light"/>
              <a:ea typeface="Zilla Slab Light"/>
              <a:cs typeface="Zilla Slab Light"/>
              <a:sym typeface="Zilla Slab Light"/>
            </a:endParaRPr>
          </a:p>
          <a:p>
            <a:pPr indent="-317500" lvl="0" marL="457200" rtl="0" algn="l">
              <a:spcBef>
                <a:spcPts val="0"/>
              </a:spcBef>
              <a:spcAft>
                <a:spcPts val="0"/>
              </a:spcAft>
              <a:buSzPts val="1400"/>
              <a:buFont typeface="Zilla Slab Light"/>
              <a:buChar char="●"/>
            </a:pPr>
            <a:r>
              <a:rPr lang="en">
                <a:latin typeface="Zilla Slab Light"/>
                <a:ea typeface="Zilla Slab Light"/>
                <a:cs typeface="Zilla Slab Light"/>
                <a:sym typeface="Zilla Slab Light"/>
              </a:rPr>
              <a:t>Give children choices and respect </a:t>
            </a:r>
            <a:r>
              <a:rPr lang="en">
                <a:latin typeface="Zilla Slab Light"/>
                <a:ea typeface="Zilla Slab Light"/>
                <a:cs typeface="Zilla Slab Light"/>
                <a:sym typeface="Zilla Slab Light"/>
              </a:rPr>
              <a:t>their</a:t>
            </a:r>
            <a:r>
              <a:rPr lang="en">
                <a:latin typeface="Zilla Slab Light"/>
                <a:ea typeface="Zilla Slab Light"/>
                <a:cs typeface="Zilla Slab Light"/>
                <a:sym typeface="Zilla Slab Light"/>
              </a:rPr>
              <a:t> wishes</a:t>
            </a:r>
            <a:endParaRPr>
              <a:latin typeface="Zilla Slab Light"/>
              <a:ea typeface="Zilla Slab Light"/>
              <a:cs typeface="Zilla Slab Light"/>
              <a:sym typeface="Zilla Slab Light"/>
            </a:endParaRPr>
          </a:p>
          <a:p>
            <a:pPr indent="-317500" lvl="0" marL="457200" rtl="0" algn="l">
              <a:spcBef>
                <a:spcPts val="0"/>
              </a:spcBef>
              <a:spcAft>
                <a:spcPts val="0"/>
              </a:spcAft>
              <a:buSzPts val="1400"/>
              <a:buFont typeface="Zilla Slab Light"/>
              <a:buChar char="●"/>
            </a:pPr>
            <a:r>
              <a:rPr lang="en">
                <a:latin typeface="Zilla Slab Light"/>
                <a:ea typeface="Zilla Slab Light"/>
                <a:cs typeface="Zilla Slab Light"/>
                <a:sym typeface="Zilla Slab Light"/>
              </a:rPr>
              <a:t>Ask questions that help children solve problems on </a:t>
            </a:r>
            <a:r>
              <a:rPr lang="en">
                <a:latin typeface="Zilla Slab Light"/>
                <a:ea typeface="Zilla Slab Light"/>
                <a:cs typeface="Zilla Slab Light"/>
                <a:sym typeface="Zilla Slab Light"/>
              </a:rPr>
              <a:t>their</a:t>
            </a:r>
            <a:r>
              <a:rPr lang="en">
                <a:latin typeface="Zilla Slab Light"/>
                <a:ea typeface="Zilla Slab Light"/>
                <a:cs typeface="Zilla Slab Light"/>
                <a:sym typeface="Zilla Slab Light"/>
              </a:rPr>
              <a:t> own</a:t>
            </a:r>
            <a:endParaRPr>
              <a:latin typeface="Zilla Slab Light"/>
              <a:ea typeface="Zilla Slab Light"/>
              <a:cs typeface="Zilla Slab Light"/>
              <a:sym typeface="Zilla Slab Light"/>
            </a:endParaRPr>
          </a:p>
          <a:p>
            <a:pPr indent="-317500" lvl="0" marL="457200" rtl="0" algn="l">
              <a:spcBef>
                <a:spcPts val="0"/>
              </a:spcBef>
              <a:spcAft>
                <a:spcPts val="0"/>
              </a:spcAft>
              <a:buSzPts val="1400"/>
              <a:buFont typeface="Zilla Slab Light"/>
              <a:buChar char="●"/>
            </a:pPr>
            <a:r>
              <a:rPr lang="en">
                <a:latin typeface="Zilla Slab Light"/>
                <a:ea typeface="Zilla Slab Light"/>
                <a:cs typeface="Zilla Slab Light"/>
                <a:sym typeface="Zilla Slab Light"/>
              </a:rPr>
              <a:t>Read books and stories together</a:t>
            </a:r>
            <a:endParaRPr>
              <a:latin typeface="Zilla Slab Light"/>
              <a:ea typeface="Zilla Slab Light"/>
              <a:cs typeface="Zilla Slab Light"/>
              <a:sym typeface="Zilla Slab Light"/>
            </a:endParaRPr>
          </a:p>
          <a:p>
            <a:pPr indent="-317500" lvl="0" marL="457200" rtl="0" algn="l">
              <a:spcBef>
                <a:spcPts val="0"/>
              </a:spcBef>
              <a:spcAft>
                <a:spcPts val="0"/>
              </a:spcAft>
              <a:buSzPts val="1400"/>
              <a:buFont typeface="Zilla Slab Light"/>
              <a:buChar char="●"/>
            </a:pPr>
            <a:r>
              <a:rPr lang="en">
                <a:latin typeface="Zilla Slab Light"/>
                <a:ea typeface="Zilla Slab Light"/>
                <a:cs typeface="Zilla Slab Light"/>
                <a:sym typeface="Zilla Slab Light"/>
              </a:rPr>
              <a:t>Encourage sharing and helping </a:t>
            </a:r>
            <a:endParaRPr>
              <a:latin typeface="Zilla Slab Light"/>
              <a:ea typeface="Zilla Slab Light"/>
              <a:cs typeface="Zilla Slab Light"/>
              <a:sym typeface="Zilla Slab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275" name="Shape 275"/>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279" name="Shape 279"/>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ack to School Social Media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